
<file path=[Content_Types].xml><?xml version="1.0" encoding="utf-8"?>
<Types xmlns="http://schemas.openxmlformats.org/package/2006/content-types">
  <Default Extension="xml" ContentType="application/xml"/>
  <Default Extension="jpeg" ContentType="image/jpeg"/>
  <Default Extension="jpg" ContentType="image/jpeg"/>
  <Default Extension="mp4" ContentType="video/mp4"/>
  <Default Extension="rels" ContentType="application/vnd.openxmlformats-package.relationships+xml"/>
  <Default Extension="mov" ContentType="video/quicktime"/>
  <Default Extension="png" ContentType="image/png"/>
  <Override PartName="/ppt/presentation.xml" ContentType="application/vnd.openxmlformats-officedocument.presentationml.presentation.main+xml"/>
  <Override PartName="/ppt/slideMasters/slideMaster1.xml" ContentType="application/vnd.openxmlformats-officedocument.presentationml.slideMaster+xml"/>
  <Override PartName="/ppt/slides/slide1.xml" ContentType="application/vnd.openxmlformats-officedocument.presentationml.slide+xml"/>
  <Override PartName="/ppt/slides/slide2.xml" ContentType="application/vnd.openxmlformats-officedocument.presentationml.slide+xml"/>
  <Override PartName="/ppt/slides/slide3.xml" ContentType="application/vnd.openxmlformats-officedocument.presentationml.slide+xml"/>
  <Override PartName="/ppt/slides/slide4.xml" ContentType="application/vnd.openxmlformats-officedocument.presentationml.slide+xml"/>
  <Override PartName="/ppt/slides/slide5.xml" ContentType="application/vnd.openxmlformats-officedocument.presentationml.slide+xml"/>
  <Override PartName="/ppt/slides/slide6.xml" ContentType="application/vnd.openxmlformats-officedocument.presentationml.slide+xml"/>
  <Override PartName="/ppt/slides/slide7.xml" ContentType="application/vnd.openxmlformats-officedocument.presentationml.slide+xml"/>
  <Override PartName="/ppt/slides/slide8.xml" ContentType="application/vnd.openxmlformats-officedocument.presentationml.slide+xml"/>
  <Override PartName="/ppt/slides/slide9.xml" ContentType="application/vnd.openxmlformats-officedocument.presentationml.slide+xml"/>
  <Override PartName="/ppt/slides/slide10.xml" ContentType="application/vnd.openxmlformats-officedocument.presentationml.slide+xml"/>
  <Override PartName="/ppt/slides/slide11.xml" ContentType="application/vnd.openxmlformats-officedocument.presentationml.slide+xml"/>
  <Override PartName="/ppt/slides/slide12.xml" ContentType="application/vnd.openxmlformats-officedocument.presentationml.slide+xml"/>
  <Override PartName="/ppt/slides/slide13.xml" ContentType="application/vnd.openxmlformats-officedocument.presentationml.slide+xml"/>
  <Override PartName="/ppt/slides/slide14.xml" ContentType="application/vnd.openxmlformats-officedocument.presentationml.slide+xml"/>
  <Override PartName="/ppt/slides/slide15.xml" ContentType="application/vnd.openxmlformats-officedocument.presentationml.slide+xml"/>
  <Override PartName="/ppt/slides/slide16.xml" ContentType="application/vnd.openxmlformats-officedocument.presentationml.slide+xml"/>
  <Override PartName="/ppt/slides/slide17.xml" ContentType="application/vnd.openxmlformats-officedocument.presentationml.slide+xml"/>
  <Override PartName="/ppt/slides/slide18.xml" ContentType="application/vnd.openxmlformats-officedocument.presentationml.slide+xml"/>
  <Override PartName="/ppt/slides/slide19.xml" ContentType="application/vnd.openxmlformats-officedocument.presentationml.slide+xml"/>
  <Override PartName="/ppt/notesMasters/notesMaster1.xml" ContentType="application/vnd.openxmlformats-officedocument.presentationml.notesMaster+xml"/>
  <Override PartName="/ppt/presProps.xml" ContentType="application/vnd.openxmlformats-officedocument.presentationml.presProps+xml"/>
  <Override PartName="/ppt/viewProps.xml" ContentType="application/vnd.openxmlformats-officedocument.presentationml.viewProps+xml"/>
  <Override PartName="/ppt/theme/theme1.xml" ContentType="application/vnd.openxmlformats-officedocument.theme+xml"/>
  <Override PartName="/ppt/tableStyles.xml" ContentType="application/vnd.openxmlformats-officedocument.presentationml.tableStyles+xml"/>
  <Override PartName="/ppt/slideLayouts/slideLayout1.xml" ContentType="application/vnd.openxmlformats-officedocument.presentationml.slideLayout+xml"/>
  <Override PartName="/ppt/slideLayouts/slideLayout2.xml" ContentType="application/vnd.openxmlformats-officedocument.presentationml.slideLayout+xml"/>
  <Override PartName="/ppt/slideLayouts/slideLayout3.xml" ContentType="application/vnd.openxmlformats-officedocument.presentationml.slideLayout+xml"/>
  <Override PartName="/ppt/slideLayouts/slideLayout4.xml" ContentType="application/vnd.openxmlformats-officedocument.presentationml.slideLayout+xml"/>
  <Override PartName="/ppt/slideLayouts/slideLayout5.xml" ContentType="application/vnd.openxmlformats-officedocument.presentationml.slideLayout+xml"/>
  <Override PartName="/ppt/slideLayouts/slideLayout6.xml" ContentType="application/vnd.openxmlformats-officedocument.presentationml.slideLayout+xml"/>
  <Override PartName="/ppt/slideLayouts/slideLayout7.xml" ContentType="application/vnd.openxmlformats-officedocument.presentationml.slideLayout+xml"/>
  <Override PartName="/ppt/slideLayouts/slideLayout8.xml" ContentType="application/vnd.openxmlformats-officedocument.presentationml.slideLayout+xml"/>
  <Override PartName="/ppt/slideLayouts/slideLayout9.xml" ContentType="application/vnd.openxmlformats-officedocument.presentationml.slideLayout+xml"/>
  <Override PartName="/ppt/slideLayouts/slideLayout10.xml" ContentType="application/vnd.openxmlformats-officedocument.presentationml.slideLayout+xml"/>
  <Override PartName="/ppt/slideLayouts/slideLayout11.xml" ContentType="application/vnd.openxmlformats-officedocument.presentationml.slideLayout+xml"/>
  <Override PartName="/ppt/theme/theme2.xml" ContentType="application/vnd.openxmlformats-officedocument.theme+xml"/>
  <Override PartName="/ppt/notesSlides/notesSlide1.xml" ContentType="application/vnd.openxmlformats-officedocument.presentationml.notesSlide+xml"/>
  <Override PartName="/ppt/notesSlides/notesSlide2.xml" ContentType="application/vnd.openxmlformats-officedocument.presentationml.notesSlide+xml"/>
  <Override PartName="/ppt/notesSlides/notesSlide3.xml" ContentType="application/vnd.openxmlformats-officedocument.presentationml.notesSlide+xml"/>
  <Override PartName="/ppt/notesSlides/notesSlide4.xml" ContentType="application/vnd.openxmlformats-officedocument.presentationml.notesSlide+xml"/>
  <Override PartName="/ppt/notesSlides/notesSlide5.xml" ContentType="application/vnd.openxmlformats-officedocument.presentationml.notesSlide+xml"/>
  <Override PartName="/ppt/notesSlides/notesSlide6.xml" ContentType="application/vnd.openxmlformats-officedocument.presentationml.notesSlide+xml"/>
  <Override PartName="/ppt/notesSlides/notesSlide7.xml" ContentType="application/vnd.openxmlformats-officedocument.presentationml.notesSlide+xml"/>
  <Override PartName="/ppt/notesSlides/notesSlide8.xml" ContentType="application/vnd.openxmlformats-officedocument.presentationml.notesSlide+xml"/>
  <Override PartName="/ppt/notesSlides/notesSlide9.xml" ContentType="application/vnd.openxmlformats-officedocument.presentationml.notesSlide+xml"/>
  <Override PartName="/ppt/notesSlides/notesSlide10.xml" ContentType="application/vnd.openxmlformats-officedocument.presentationml.notesSlide+xml"/>
  <Override PartName="/ppt/notesSlides/notesSlide11.xml" ContentType="application/vnd.openxmlformats-officedocument.presentationml.notesSlide+xml"/>
  <Override PartName="/docProps/core.xml" ContentType="application/vnd.openxmlformats-package.core-properties+xml"/>
  <Override PartName="/docProps/app.xml" ContentType="application/vnd.openxmlformats-officedocument.extended-properties+xml"/>
</Types>
</file>

<file path=_rels/.rels><?xml version="1.0" encoding="UTF-8" standalone="yes"?>
<Relationships xmlns="http://schemas.openxmlformats.org/package/2006/relationships"><Relationship Id="rId3" Type="http://schemas.openxmlformats.org/package/2006/relationships/metadata/core-properties" Target="docProps/core.xml"/><Relationship Id="rId4" Type="http://schemas.openxmlformats.org/officeDocument/2006/relationships/extended-properties" Target="docProps/app.xml"/><Relationship Id="rId1" Type="http://schemas.openxmlformats.org/officeDocument/2006/relationships/officeDocument" Target="ppt/presentation.xml"/><Relationship Id="rId2" Type="http://schemas.openxmlformats.org/package/2006/relationships/metadata/thumbnail" Target="docProps/thumbnail.jpeg"/></Relationships>
</file>

<file path=ppt/presentation.xml><?xml version="1.0" encoding="utf-8"?>
<p:presentation xmlns:a="http://schemas.openxmlformats.org/drawingml/2006/main" xmlns:r="http://schemas.openxmlformats.org/officeDocument/2006/relationships" xmlns:p="http://schemas.openxmlformats.org/presentationml/2006/main" saveSubsetFonts="1" autoCompressPictures="0">
  <p:sldMasterIdLst>
    <p:sldMasterId id="2147484292" r:id="rId1"/>
  </p:sldMasterIdLst>
  <p:notesMasterIdLst>
    <p:notesMasterId r:id="rId21"/>
  </p:notesMasterIdLst>
  <p:sldIdLst>
    <p:sldId id="256" r:id="rId2"/>
    <p:sldId id="257" r:id="rId3"/>
    <p:sldId id="270" r:id="rId4"/>
    <p:sldId id="273" r:id="rId5"/>
    <p:sldId id="274" r:id="rId6"/>
    <p:sldId id="258" r:id="rId7"/>
    <p:sldId id="271" r:id="rId8"/>
    <p:sldId id="259" r:id="rId9"/>
    <p:sldId id="272" r:id="rId10"/>
    <p:sldId id="260" r:id="rId11"/>
    <p:sldId id="267" r:id="rId12"/>
    <p:sldId id="268" r:id="rId13"/>
    <p:sldId id="269" r:id="rId14"/>
    <p:sldId id="261" r:id="rId15"/>
    <p:sldId id="264" r:id="rId16"/>
    <p:sldId id="265" r:id="rId17"/>
    <p:sldId id="262" r:id="rId18"/>
    <p:sldId id="266" r:id="rId19"/>
    <p:sldId id="263" r:id="rId20"/>
  </p:sldIdLst>
  <p:sldSz cx="12192000" cy="6858000"/>
  <p:notesSz cx="6858000" cy="9144000"/>
  <p:defaultTextStyle>
    <a:defPPr>
      <a:defRPr lang="en-US"/>
    </a:defPPr>
    <a:lvl1pPr marL="0" algn="l" defTabSz="457200" rtl="0" eaLnBrk="1" latinLnBrk="0" hangingPunct="1">
      <a:defRPr sz="1800" kern="1200">
        <a:solidFill>
          <a:schemeClr val="tx1"/>
        </a:solidFill>
        <a:latin typeface="+mn-lt"/>
        <a:ea typeface="+mn-ea"/>
        <a:cs typeface="+mn-cs"/>
      </a:defRPr>
    </a:lvl1pPr>
    <a:lvl2pPr marL="457200" algn="l" defTabSz="457200" rtl="0" eaLnBrk="1" latinLnBrk="0" hangingPunct="1">
      <a:defRPr sz="1800" kern="1200">
        <a:solidFill>
          <a:schemeClr val="tx1"/>
        </a:solidFill>
        <a:latin typeface="+mn-lt"/>
        <a:ea typeface="+mn-ea"/>
        <a:cs typeface="+mn-cs"/>
      </a:defRPr>
    </a:lvl2pPr>
    <a:lvl3pPr marL="914400" algn="l" defTabSz="457200" rtl="0" eaLnBrk="1" latinLnBrk="0" hangingPunct="1">
      <a:defRPr sz="1800" kern="1200">
        <a:solidFill>
          <a:schemeClr val="tx1"/>
        </a:solidFill>
        <a:latin typeface="+mn-lt"/>
        <a:ea typeface="+mn-ea"/>
        <a:cs typeface="+mn-cs"/>
      </a:defRPr>
    </a:lvl3pPr>
    <a:lvl4pPr marL="1371600" algn="l" defTabSz="457200" rtl="0" eaLnBrk="1" latinLnBrk="0" hangingPunct="1">
      <a:defRPr sz="1800" kern="1200">
        <a:solidFill>
          <a:schemeClr val="tx1"/>
        </a:solidFill>
        <a:latin typeface="+mn-lt"/>
        <a:ea typeface="+mn-ea"/>
        <a:cs typeface="+mn-cs"/>
      </a:defRPr>
    </a:lvl4pPr>
    <a:lvl5pPr marL="1828800" algn="l" defTabSz="457200" rtl="0" eaLnBrk="1" latinLnBrk="0" hangingPunct="1">
      <a:defRPr sz="1800" kern="1200">
        <a:solidFill>
          <a:schemeClr val="tx1"/>
        </a:solidFill>
        <a:latin typeface="+mn-lt"/>
        <a:ea typeface="+mn-ea"/>
        <a:cs typeface="+mn-cs"/>
      </a:defRPr>
    </a:lvl5pPr>
    <a:lvl6pPr marL="2286000" algn="l" defTabSz="457200" rtl="0" eaLnBrk="1" latinLnBrk="0" hangingPunct="1">
      <a:defRPr sz="1800" kern="1200">
        <a:solidFill>
          <a:schemeClr val="tx1"/>
        </a:solidFill>
        <a:latin typeface="+mn-lt"/>
        <a:ea typeface="+mn-ea"/>
        <a:cs typeface="+mn-cs"/>
      </a:defRPr>
    </a:lvl6pPr>
    <a:lvl7pPr marL="2743200" algn="l" defTabSz="457200" rtl="0" eaLnBrk="1" latinLnBrk="0" hangingPunct="1">
      <a:defRPr sz="1800" kern="1200">
        <a:solidFill>
          <a:schemeClr val="tx1"/>
        </a:solidFill>
        <a:latin typeface="+mn-lt"/>
        <a:ea typeface="+mn-ea"/>
        <a:cs typeface="+mn-cs"/>
      </a:defRPr>
    </a:lvl7pPr>
    <a:lvl8pPr marL="3200400" algn="l" defTabSz="457200" rtl="0" eaLnBrk="1" latinLnBrk="0" hangingPunct="1">
      <a:defRPr sz="1800" kern="1200">
        <a:solidFill>
          <a:schemeClr val="tx1"/>
        </a:solidFill>
        <a:latin typeface="+mn-lt"/>
        <a:ea typeface="+mn-ea"/>
        <a:cs typeface="+mn-cs"/>
      </a:defRPr>
    </a:lvl8pPr>
    <a:lvl9pPr marL="3657600" algn="l" defTabSz="457200" rtl="0" eaLnBrk="1" latinLnBrk="0" hangingPunct="1">
      <a:defRPr sz="1800" kern="1200">
        <a:solidFill>
          <a:schemeClr val="tx1"/>
        </a:solidFill>
        <a:latin typeface="+mn-lt"/>
        <a:ea typeface="+mn-ea"/>
        <a:cs typeface="+mn-cs"/>
      </a:defRPr>
    </a:lvl9pPr>
  </p:defaultTextStyle>
  <p:extLst>
    <p:ext uri="{EFAFB233-063F-42B5-8137-9DF3F51BA10A}">
      <p15:sldGuideLst xmlns:p15="http://schemas.microsoft.com/office/powerpoint/2012/main"/>
    </p:ext>
  </p:extLst>
</p:presentation>
</file>

<file path=ppt/presProps.xml><?xml version="1.0" encoding="utf-8"?>
<p:presentationPr xmlns:a="http://schemas.openxmlformats.org/drawingml/2006/main" xmlns:r="http://schemas.openxmlformats.org/officeDocument/2006/relationships" xmlns:p="http://schemas.openxmlformats.org/presentationml/2006/main">
  <p:extLst>
    <p:ext uri="{E76CE94A-603C-4142-B9EB-6D1370010A27}">
      <p14:discardImageEditData xmlns:p14="http://schemas.microsoft.com/office/powerpoint/2010/main" val="0"/>
    </p:ext>
    <p:ext uri="{D31A062A-798A-4329-ABDD-BBA856620510}">
      <p14:defaultImageDpi xmlns:p14="http://schemas.microsoft.com/office/powerpoint/2010/main" val="220"/>
    </p:ext>
    <p:ext uri="{FD5EFAAD-0ECE-453E-9831-46B23BE46B34}">
      <p15:chartTrackingRefBased xmlns:p15="http://schemas.microsoft.com/office/powerpoint/2012/main" val="1"/>
    </p:ext>
  </p:extLst>
</p:presentationPr>
</file>

<file path=ppt/tableStyles.xml><?xml version="1.0" encoding="utf-8"?>
<a:tblStyleLst xmlns:a="http://schemas.openxmlformats.org/drawingml/2006/main" def="{5C22544A-7EE6-4342-B048-85BDC9FD1C3A}"/>
</file>

<file path=ppt/viewProps.xml><?xml version="1.0" encoding="utf-8"?>
<p:viewPr xmlns:a="http://schemas.openxmlformats.org/drawingml/2006/main" xmlns:r="http://schemas.openxmlformats.org/officeDocument/2006/relationships" xmlns:p="http://schemas.openxmlformats.org/presentationml/2006/main">
  <p:normalViewPr>
    <p:restoredLeft sz="18025" autoAdjust="0"/>
    <p:restoredTop sz="91046"/>
  </p:normalViewPr>
  <p:slideViewPr>
    <p:cSldViewPr snapToGrid="0">
      <p:cViewPr varScale="1">
        <p:scale>
          <a:sx n="87" d="100"/>
          <a:sy n="87" d="100"/>
        </p:scale>
        <p:origin x="392" y="192"/>
      </p:cViewPr>
      <p:guideLst/>
    </p:cSldViewPr>
  </p:slideViewPr>
  <p:notesTextViewPr>
    <p:cViewPr>
      <p:scale>
        <a:sx n="1" d="1"/>
        <a:sy n="1" d="1"/>
      </p:scale>
      <p:origin x="0" y="0"/>
    </p:cViewPr>
  </p:notesTextViewPr>
  <p:gridSpacing cx="76200" cy="76200"/>
</p:viewPr>
</file>

<file path=ppt/_rels/presentation.xml.rels><?xml version="1.0" encoding="UTF-8" standalone="yes"?>
<Relationships xmlns="http://schemas.openxmlformats.org/package/2006/relationships"><Relationship Id="rId9" Type="http://schemas.openxmlformats.org/officeDocument/2006/relationships/slide" Target="slides/slide8.xml"/><Relationship Id="rId20" Type="http://schemas.openxmlformats.org/officeDocument/2006/relationships/slide" Target="slides/slide19.xml"/><Relationship Id="rId21" Type="http://schemas.openxmlformats.org/officeDocument/2006/relationships/notesMaster" Target="notesMasters/notesMaster1.xml"/><Relationship Id="rId22" Type="http://schemas.openxmlformats.org/officeDocument/2006/relationships/presProps" Target="presProps.xml"/><Relationship Id="rId23" Type="http://schemas.openxmlformats.org/officeDocument/2006/relationships/viewProps" Target="viewProps.xml"/><Relationship Id="rId24" Type="http://schemas.openxmlformats.org/officeDocument/2006/relationships/theme" Target="theme/theme1.xml"/><Relationship Id="rId25" Type="http://schemas.openxmlformats.org/officeDocument/2006/relationships/tableStyles" Target="tableStyles.xml"/><Relationship Id="rId10" Type="http://schemas.openxmlformats.org/officeDocument/2006/relationships/slide" Target="slides/slide9.xml"/><Relationship Id="rId11" Type="http://schemas.openxmlformats.org/officeDocument/2006/relationships/slide" Target="slides/slide10.xml"/><Relationship Id="rId12" Type="http://schemas.openxmlformats.org/officeDocument/2006/relationships/slide" Target="slides/slide11.xml"/><Relationship Id="rId13" Type="http://schemas.openxmlformats.org/officeDocument/2006/relationships/slide" Target="slides/slide12.xml"/><Relationship Id="rId14" Type="http://schemas.openxmlformats.org/officeDocument/2006/relationships/slide" Target="slides/slide13.xml"/><Relationship Id="rId15" Type="http://schemas.openxmlformats.org/officeDocument/2006/relationships/slide" Target="slides/slide14.xml"/><Relationship Id="rId16" Type="http://schemas.openxmlformats.org/officeDocument/2006/relationships/slide" Target="slides/slide15.xml"/><Relationship Id="rId17" Type="http://schemas.openxmlformats.org/officeDocument/2006/relationships/slide" Target="slides/slide16.xml"/><Relationship Id="rId18" Type="http://schemas.openxmlformats.org/officeDocument/2006/relationships/slide" Target="slides/slide17.xml"/><Relationship Id="rId19" Type="http://schemas.openxmlformats.org/officeDocument/2006/relationships/slide" Target="slides/slide18.xml"/><Relationship Id="rId1" Type="http://schemas.openxmlformats.org/officeDocument/2006/relationships/slideMaster" Target="slideMasters/slideMaster1.xml"/><Relationship Id="rId2" Type="http://schemas.openxmlformats.org/officeDocument/2006/relationships/slide" Target="slides/slide1.xml"/><Relationship Id="rId3" Type="http://schemas.openxmlformats.org/officeDocument/2006/relationships/slide" Target="slides/slide2.xml"/><Relationship Id="rId4" Type="http://schemas.openxmlformats.org/officeDocument/2006/relationships/slide" Target="slides/slide3.xml"/><Relationship Id="rId5" Type="http://schemas.openxmlformats.org/officeDocument/2006/relationships/slide" Target="slides/slide4.xml"/><Relationship Id="rId6" Type="http://schemas.openxmlformats.org/officeDocument/2006/relationships/slide" Target="slides/slide5.xml"/><Relationship Id="rId7" Type="http://schemas.openxmlformats.org/officeDocument/2006/relationships/slide" Target="slides/slide6.xml"/><Relationship Id="rId8" Type="http://schemas.openxmlformats.org/officeDocument/2006/relationships/slide" Target="slides/slide7.xml"/></Relationships>
</file>

<file path=ppt/media/image1.jpeg>
</file>

<file path=ppt/media/image10.png>
</file>

<file path=ppt/media/image11.png>
</file>

<file path=ppt/media/image12.png>
</file>

<file path=ppt/media/image13.png>
</file>

<file path=ppt/media/image14.png>
</file>

<file path=ppt/media/image15.png>
</file>

<file path=ppt/media/image2.jpg>
</file>

<file path=ppt/media/image3.png>
</file>

<file path=ppt/media/image4.png>
</file>

<file path=ppt/media/image5.png>
</file>

<file path=ppt/media/image6.png>
</file>

<file path=ppt/media/image7.png>
</file>

<file path=ppt/media/image8.png>
</file>

<file path=ppt/media/image9.png>
</file>

<file path=ppt/media/media1.mp4>
</file>

<file path=ppt/media/media2.mov>
</file>

<file path=ppt/notesMasters/_rels/notesMaster1.xml.rels><?xml version="1.0" encoding="UTF-8" standalone="yes"?>
<Relationships xmlns="http://schemas.openxmlformats.org/package/2006/relationships"><Relationship Id="rId1" Type="http://schemas.openxmlformats.org/officeDocument/2006/relationships/theme" Target="../theme/theme2.xml"/></Relationships>
</file>

<file path=ppt/notesMasters/notesMaster1.xml><?xml version="1.0" encoding="utf-8"?>
<p:notesMaster xmlns:a="http://schemas.openxmlformats.org/drawingml/2006/main" xmlns:r="http://schemas.openxmlformats.org/officeDocument/2006/relationships" xmlns:p="http://schemas.openxmlformats.org/presentationml/2006/main">
  <p:cSld>
    <p:bg>
      <p:bgRef idx="1001">
        <a:schemeClr val="bg1"/>
      </p:bgRef>
    </p:bg>
    <p:spTree>
      <p:nvGrpSpPr>
        <p:cNvPr id="1" name=""/>
        <p:cNvGrpSpPr/>
        <p:nvPr/>
      </p:nvGrpSpPr>
      <p:grpSpPr>
        <a:xfrm>
          <a:off x="0" y="0"/>
          <a:ext cx="0" cy="0"/>
          <a:chOff x="0" y="0"/>
          <a:chExt cx="0" cy="0"/>
        </a:xfrm>
      </p:grpSpPr>
      <p:sp>
        <p:nvSpPr>
          <p:cNvPr id="2" name="Header Placeholder 1"/>
          <p:cNvSpPr>
            <a:spLocks noGrp="1"/>
          </p:cNvSpPr>
          <p:nvPr>
            <p:ph type="hdr" sz="quarter"/>
          </p:nvPr>
        </p:nvSpPr>
        <p:spPr>
          <a:xfrm>
            <a:off x="0" y="0"/>
            <a:ext cx="2971800" cy="458788"/>
          </a:xfrm>
          <a:prstGeom prst="rect">
            <a:avLst/>
          </a:prstGeom>
        </p:spPr>
        <p:txBody>
          <a:bodyPr vert="horz" lIns="91440" tIns="45720" rIns="91440" bIns="45720" rtlCol="0"/>
          <a:lstStyle>
            <a:lvl1pPr algn="l">
              <a:defRPr sz="1200"/>
            </a:lvl1pPr>
          </a:lstStyle>
          <a:p>
            <a:endParaRPr lang="en-US"/>
          </a:p>
        </p:txBody>
      </p:sp>
      <p:sp>
        <p:nvSpPr>
          <p:cNvPr id="3" name="Date Placeholder 2"/>
          <p:cNvSpPr>
            <a:spLocks noGrp="1"/>
          </p:cNvSpPr>
          <p:nvPr>
            <p:ph type="dt" idx="1"/>
          </p:nvPr>
        </p:nvSpPr>
        <p:spPr>
          <a:xfrm>
            <a:off x="3884613" y="0"/>
            <a:ext cx="2971800" cy="458788"/>
          </a:xfrm>
          <a:prstGeom prst="rect">
            <a:avLst/>
          </a:prstGeom>
        </p:spPr>
        <p:txBody>
          <a:bodyPr vert="horz" lIns="91440" tIns="45720" rIns="91440" bIns="45720" rtlCol="0"/>
          <a:lstStyle>
            <a:lvl1pPr algn="r">
              <a:defRPr sz="1200"/>
            </a:lvl1pPr>
          </a:lstStyle>
          <a:p>
            <a:fld id="{B2ACBA07-9CC5-0F4B-8C98-387E7BD57B6C}" type="datetimeFigureOut">
              <a:rPr lang="en-US" smtClean="0"/>
              <a:t>12/7/16</a:t>
            </a:fld>
            <a:endParaRPr lang="en-US"/>
          </a:p>
        </p:txBody>
      </p:sp>
      <p:sp>
        <p:nvSpPr>
          <p:cNvPr id="4" name="Slide Image Placeholder 3"/>
          <p:cNvSpPr>
            <a:spLocks noGrp="1" noRot="1" noChangeAspect="1"/>
          </p:cNvSpPr>
          <p:nvPr>
            <p:ph type="sldImg" idx="2"/>
          </p:nvPr>
        </p:nvSpPr>
        <p:spPr>
          <a:xfrm>
            <a:off x="685800" y="1143000"/>
            <a:ext cx="5486400" cy="3086100"/>
          </a:xfrm>
          <a:prstGeom prst="rect">
            <a:avLst/>
          </a:prstGeom>
          <a:noFill/>
          <a:ln w="12700">
            <a:solidFill>
              <a:prstClr val="black"/>
            </a:solidFill>
          </a:ln>
        </p:spPr>
        <p:txBody>
          <a:bodyPr vert="horz" lIns="91440" tIns="45720" rIns="91440" bIns="45720" rtlCol="0" anchor="ctr"/>
          <a:lstStyle/>
          <a:p>
            <a:endParaRPr lang="en-US"/>
          </a:p>
        </p:txBody>
      </p:sp>
      <p:sp>
        <p:nvSpPr>
          <p:cNvPr id="5" name="Notes Placeholder 4"/>
          <p:cNvSpPr>
            <a:spLocks noGrp="1"/>
          </p:cNvSpPr>
          <p:nvPr>
            <p:ph type="body" sz="quarter" idx="3"/>
          </p:nvPr>
        </p:nvSpPr>
        <p:spPr>
          <a:xfrm>
            <a:off x="685800" y="4400550"/>
            <a:ext cx="5486400" cy="3600450"/>
          </a:xfrm>
          <a:prstGeom prst="rect">
            <a:avLst/>
          </a:prstGeom>
        </p:spPr>
        <p:txBody>
          <a:bodyPr vert="horz" lIns="91440" tIns="45720" rIns="91440" bIns="45720" rtlCol="0"/>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a:p>
        </p:txBody>
      </p:sp>
      <p:sp>
        <p:nvSpPr>
          <p:cNvPr id="6" name="Footer Placeholder 5"/>
          <p:cNvSpPr>
            <a:spLocks noGrp="1"/>
          </p:cNvSpPr>
          <p:nvPr>
            <p:ph type="ftr" sz="quarter" idx="4"/>
          </p:nvPr>
        </p:nvSpPr>
        <p:spPr>
          <a:xfrm>
            <a:off x="0" y="8685213"/>
            <a:ext cx="2971800" cy="458787"/>
          </a:xfrm>
          <a:prstGeom prst="rect">
            <a:avLst/>
          </a:prstGeom>
        </p:spPr>
        <p:txBody>
          <a:bodyPr vert="horz" lIns="91440" tIns="45720" rIns="91440" bIns="45720" rtlCol="0" anchor="b"/>
          <a:lstStyle>
            <a:lvl1pPr algn="l">
              <a:defRPr sz="1200"/>
            </a:lvl1pPr>
          </a:lstStyle>
          <a:p>
            <a:endParaRPr lang="en-US"/>
          </a:p>
        </p:txBody>
      </p:sp>
      <p:sp>
        <p:nvSpPr>
          <p:cNvPr id="7" name="Slide Number Placeholder 6"/>
          <p:cNvSpPr>
            <a:spLocks noGrp="1"/>
          </p:cNvSpPr>
          <p:nvPr>
            <p:ph type="sldNum" sz="quarter" idx="5"/>
          </p:nvPr>
        </p:nvSpPr>
        <p:spPr>
          <a:xfrm>
            <a:off x="3884613" y="8685213"/>
            <a:ext cx="2971800" cy="458787"/>
          </a:xfrm>
          <a:prstGeom prst="rect">
            <a:avLst/>
          </a:prstGeom>
        </p:spPr>
        <p:txBody>
          <a:bodyPr vert="horz" lIns="91440" tIns="45720" rIns="91440" bIns="45720" rtlCol="0" anchor="b"/>
          <a:lstStyle>
            <a:lvl1pPr algn="r">
              <a:defRPr sz="1200"/>
            </a:lvl1pPr>
          </a:lstStyle>
          <a:p>
            <a:fld id="{9A448D8D-4D17-9F43-876C-D391E9E4FDAA}" type="slidenum">
              <a:rPr lang="en-US" smtClean="0"/>
              <a:t>‹#›</a:t>
            </a:fld>
            <a:endParaRPr lang="en-US"/>
          </a:p>
        </p:txBody>
      </p:sp>
    </p:spTree>
    <p:extLst>
      <p:ext uri="{BB962C8B-B14F-4D97-AF65-F5344CB8AC3E}">
        <p14:creationId xmlns:p14="http://schemas.microsoft.com/office/powerpoint/2010/main" val="584840832"/>
      </p:ext>
    </p:extLst>
  </p:cSld>
  <p:clrMap bg1="lt1" tx1="dk1" bg2="lt2" tx2="dk2" accent1="accent1" accent2="accent2" accent3="accent3" accent4="accent4" accent5="accent5" accent6="accent6" hlink="hlink" folHlink="folHlink"/>
  <p:notesStyle>
    <a:lvl1pPr marL="0" algn="l" defTabSz="914400" rtl="0" eaLnBrk="1" latinLnBrk="0" hangingPunct="1">
      <a:defRPr sz="1200" kern="1200">
        <a:solidFill>
          <a:schemeClr val="tx1"/>
        </a:solidFill>
        <a:latin typeface="+mn-lt"/>
        <a:ea typeface="+mn-ea"/>
        <a:cs typeface="+mn-cs"/>
      </a:defRPr>
    </a:lvl1pPr>
    <a:lvl2pPr marL="457200" algn="l" defTabSz="914400" rtl="0" eaLnBrk="1" latinLnBrk="0" hangingPunct="1">
      <a:defRPr sz="1200" kern="1200">
        <a:solidFill>
          <a:schemeClr val="tx1"/>
        </a:solidFill>
        <a:latin typeface="+mn-lt"/>
        <a:ea typeface="+mn-ea"/>
        <a:cs typeface="+mn-cs"/>
      </a:defRPr>
    </a:lvl2pPr>
    <a:lvl3pPr marL="914400" algn="l" defTabSz="914400" rtl="0" eaLnBrk="1" latinLnBrk="0" hangingPunct="1">
      <a:defRPr sz="1200" kern="1200">
        <a:solidFill>
          <a:schemeClr val="tx1"/>
        </a:solidFill>
        <a:latin typeface="+mn-lt"/>
        <a:ea typeface="+mn-ea"/>
        <a:cs typeface="+mn-cs"/>
      </a:defRPr>
    </a:lvl3pPr>
    <a:lvl4pPr marL="1371600" algn="l" defTabSz="914400" rtl="0" eaLnBrk="1" latinLnBrk="0" hangingPunct="1">
      <a:defRPr sz="1200" kern="1200">
        <a:solidFill>
          <a:schemeClr val="tx1"/>
        </a:solidFill>
        <a:latin typeface="+mn-lt"/>
        <a:ea typeface="+mn-ea"/>
        <a:cs typeface="+mn-cs"/>
      </a:defRPr>
    </a:lvl4pPr>
    <a:lvl5pPr marL="1828800" algn="l" defTabSz="914400" rtl="0" eaLnBrk="1" latinLnBrk="0" hangingPunct="1">
      <a:defRPr sz="1200" kern="1200">
        <a:solidFill>
          <a:schemeClr val="tx1"/>
        </a:solidFill>
        <a:latin typeface="+mn-lt"/>
        <a:ea typeface="+mn-ea"/>
        <a:cs typeface="+mn-cs"/>
      </a:defRPr>
    </a:lvl5pPr>
    <a:lvl6pPr marL="2286000" algn="l" defTabSz="914400" rtl="0" eaLnBrk="1" latinLnBrk="0" hangingPunct="1">
      <a:defRPr sz="1200" kern="1200">
        <a:solidFill>
          <a:schemeClr val="tx1"/>
        </a:solidFill>
        <a:latin typeface="+mn-lt"/>
        <a:ea typeface="+mn-ea"/>
        <a:cs typeface="+mn-cs"/>
      </a:defRPr>
    </a:lvl6pPr>
    <a:lvl7pPr marL="2743200" algn="l" defTabSz="914400" rtl="0" eaLnBrk="1" latinLnBrk="0" hangingPunct="1">
      <a:defRPr sz="1200" kern="1200">
        <a:solidFill>
          <a:schemeClr val="tx1"/>
        </a:solidFill>
        <a:latin typeface="+mn-lt"/>
        <a:ea typeface="+mn-ea"/>
        <a:cs typeface="+mn-cs"/>
      </a:defRPr>
    </a:lvl7pPr>
    <a:lvl8pPr marL="3200400" algn="l" defTabSz="914400" rtl="0" eaLnBrk="1" latinLnBrk="0" hangingPunct="1">
      <a:defRPr sz="1200" kern="1200">
        <a:solidFill>
          <a:schemeClr val="tx1"/>
        </a:solidFill>
        <a:latin typeface="+mn-lt"/>
        <a:ea typeface="+mn-ea"/>
        <a:cs typeface="+mn-cs"/>
      </a:defRPr>
    </a:lvl8pPr>
    <a:lvl9pPr marL="3657600" algn="l" defTabSz="914400" rtl="0" eaLnBrk="1" latinLnBrk="0" hangingPunct="1">
      <a:defRPr sz="1200" kern="1200">
        <a:solidFill>
          <a:schemeClr val="tx1"/>
        </a:solidFill>
        <a:latin typeface="+mn-lt"/>
        <a:ea typeface="+mn-ea"/>
        <a:cs typeface="+mn-cs"/>
      </a:defRPr>
    </a:lvl9pPr>
  </p:notesStyle>
</p:notesMaster>
</file>

<file path=ppt/notesSlides/_rels/notesSlide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2.xml"/></Relationships>
</file>

<file path=ppt/notesSlides/_rels/notesSlide10.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7.xml"/></Relationships>
</file>

<file path=ppt/notesSlides/_rels/notesSlide11.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9.xml"/></Relationships>
</file>

<file path=ppt/notesSlides/_rels/notesSlide2.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6.xml"/></Relationships>
</file>

<file path=ppt/notesSlides/_rels/notesSlide3.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8.xml"/></Relationships>
</file>

<file path=ppt/notesSlides/_rels/notesSlide4.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9.xml"/></Relationships>
</file>

<file path=ppt/notesSlides/_rels/notesSlide5.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0.xml"/></Relationships>
</file>

<file path=ppt/notesSlides/_rels/notesSlide6.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1.xml"/></Relationships>
</file>

<file path=ppt/notesSlides/_rels/notesSlide7.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2.xml"/></Relationships>
</file>

<file path=ppt/notesSlides/_rels/notesSlide8.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3.xml"/></Relationships>
</file>

<file path=ppt/notesSlides/_rels/notesSlide9.xml.rels><?xml version="1.0" encoding="UTF-8" standalone="yes"?>
<Relationships xmlns="http://schemas.openxmlformats.org/package/2006/relationships"><Relationship Id="rId1" Type="http://schemas.openxmlformats.org/officeDocument/2006/relationships/notesMaster" Target="../notesMasters/notesMaster1.xml"/><Relationship Id="rId2" Type="http://schemas.openxmlformats.org/officeDocument/2006/relationships/slide" Target="../slides/slide14.xml"/></Relationships>
</file>

<file path=ppt/notesSlides/notesSlide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r>
              <a:rPr lang="en-US" sz="1200" b="0" i="0" kern="1200" dirty="0" smtClean="0">
                <a:solidFill>
                  <a:schemeClr val="tx1"/>
                </a:solidFill>
                <a:effectLst/>
                <a:latin typeface="+mn-lt"/>
                <a:ea typeface="+mn-ea"/>
                <a:cs typeface="+mn-cs"/>
              </a:rPr>
              <a:t>Brief introduction to your client and the product to be developed</a:t>
            </a:r>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2</a:t>
            </a:fld>
            <a:endParaRPr lang="en-US"/>
          </a:p>
        </p:txBody>
      </p:sp>
    </p:spTree>
    <p:extLst>
      <p:ext uri="{BB962C8B-B14F-4D97-AF65-F5344CB8AC3E}">
        <p14:creationId xmlns:p14="http://schemas.microsoft.com/office/powerpoint/2010/main" val="387211105"/>
      </p:ext>
    </p:extLst>
  </p:cSld>
  <p:clrMapOvr>
    <a:masterClrMapping/>
  </p:clrMapOvr>
</p:notes>
</file>

<file path=ppt/notesSlides/notesSlide10.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Give a short note on how you intend to spend the remaining time of your project. For example, what are the main features that remains to be implemented, how/when will you perform testing, how/when will you involve the users, etc.</a:t>
            </a:r>
          </a:p>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17</a:t>
            </a:fld>
            <a:endParaRPr lang="en-US"/>
          </a:p>
        </p:txBody>
      </p:sp>
    </p:spTree>
    <p:extLst>
      <p:ext uri="{BB962C8B-B14F-4D97-AF65-F5344CB8AC3E}">
        <p14:creationId xmlns:p14="http://schemas.microsoft.com/office/powerpoint/2010/main" val="1676534749"/>
      </p:ext>
    </p:extLst>
  </p:cSld>
  <p:clrMapOvr>
    <a:masterClrMapping/>
  </p:clrMapOvr>
</p:notes>
</file>

<file path=ppt/notesSlides/notesSlide11.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Anything else that should be interesting for the other groups to hear!</a:t>
            </a:r>
          </a:p>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19</a:t>
            </a:fld>
            <a:endParaRPr lang="en-US"/>
          </a:p>
        </p:txBody>
      </p:sp>
    </p:spTree>
    <p:extLst>
      <p:ext uri="{BB962C8B-B14F-4D97-AF65-F5344CB8AC3E}">
        <p14:creationId xmlns:p14="http://schemas.microsoft.com/office/powerpoint/2010/main" val="406549064"/>
      </p:ext>
    </p:extLst>
  </p:cSld>
  <p:clrMapOvr>
    <a:masterClrMapping/>
  </p:clrMapOvr>
</p:notes>
</file>

<file path=ppt/notesSlides/notesSlide2.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Describe any important events in the project since the previous presentation, especially if there have been any changes or surprises. For example: Have you modified your understanding of the problem, have you re-formulated/deleted/added requirements? If you have presented mock-ups or early prototypes, describe the client’s feedback.</a:t>
            </a:r>
          </a:p>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6</a:t>
            </a:fld>
            <a:endParaRPr lang="en-US"/>
          </a:p>
        </p:txBody>
      </p:sp>
    </p:spTree>
    <p:extLst>
      <p:ext uri="{BB962C8B-B14F-4D97-AF65-F5344CB8AC3E}">
        <p14:creationId xmlns:p14="http://schemas.microsoft.com/office/powerpoint/2010/main" val="1612802828"/>
      </p:ext>
    </p:extLst>
  </p:cSld>
  <p:clrMapOvr>
    <a:masterClrMapping/>
  </p:clrMapOvr>
</p:notes>
</file>

<file path=ppt/notesSlides/notesSlide3.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Present the main design decisions and the resulting high-level/architectural design. Use pictures and notation to aid the description, but avoid showing too much details. Think about what is interesting and understandable for the audience. Motivate the design decisions. How have the requirements affected your design choices?</a:t>
            </a:r>
          </a:p>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8</a:t>
            </a:fld>
            <a:endParaRPr lang="en-US"/>
          </a:p>
        </p:txBody>
      </p:sp>
    </p:spTree>
    <p:extLst>
      <p:ext uri="{BB962C8B-B14F-4D97-AF65-F5344CB8AC3E}">
        <p14:creationId xmlns:p14="http://schemas.microsoft.com/office/powerpoint/2010/main" val="1047973644"/>
      </p:ext>
    </p:extLst>
  </p:cSld>
  <p:clrMapOvr>
    <a:masterClrMapping/>
  </p:clrMapOvr>
</p:notes>
</file>

<file path=ppt/notesSlides/notesSlide4.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9</a:t>
            </a:fld>
            <a:endParaRPr lang="en-US"/>
          </a:p>
        </p:txBody>
      </p:sp>
    </p:spTree>
    <p:extLst>
      <p:ext uri="{BB962C8B-B14F-4D97-AF65-F5344CB8AC3E}">
        <p14:creationId xmlns:p14="http://schemas.microsoft.com/office/powerpoint/2010/main" val="961673225"/>
      </p:ext>
    </p:extLst>
  </p:cSld>
  <p:clrMapOvr>
    <a:masterClrMapping/>
  </p:clrMapOvr>
</p:notes>
</file>

<file path=ppt/notesSlides/notesSlide5.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Present some selected parts of your detailed design. Select representative or particularly interesting examples. Showing e.g., class and sequence diagrams can be a good idea, but think carefully about what information to focus on, and how much the audience can understand in a short time.</a:t>
            </a:r>
          </a:p>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10</a:t>
            </a:fld>
            <a:endParaRPr lang="en-US"/>
          </a:p>
        </p:txBody>
      </p:sp>
    </p:spTree>
    <p:extLst>
      <p:ext uri="{BB962C8B-B14F-4D97-AF65-F5344CB8AC3E}">
        <p14:creationId xmlns:p14="http://schemas.microsoft.com/office/powerpoint/2010/main" val="1989693098"/>
      </p:ext>
    </p:extLst>
  </p:cSld>
  <p:clrMapOvr>
    <a:masterClrMapping/>
  </p:clrMapOvr>
</p:notes>
</file>

<file path=ppt/notesSlides/notesSlide6.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11</a:t>
            </a:fld>
            <a:endParaRPr lang="en-US"/>
          </a:p>
        </p:txBody>
      </p:sp>
    </p:spTree>
    <p:extLst>
      <p:ext uri="{BB962C8B-B14F-4D97-AF65-F5344CB8AC3E}">
        <p14:creationId xmlns:p14="http://schemas.microsoft.com/office/powerpoint/2010/main" val="779486978"/>
      </p:ext>
    </p:extLst>
  </p:cSld>
  <p:clrMapOvr>
    <a:masterClrMapping/>
  </p:clrMapOvr>
</p:notes>
</file>

<file path=ppt/notesSlides/notesSlide7.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12</a:t>
            </a:fld>
            <a:endParaRPr lang="en-US"/>
          </a:p>
        </p:txBody>
      </p:sp>
    </p:spTree>
    <p:extLst>
      <p:ext uri="{BB962C8B-B14F-4D97-AF65-F5344CB8AC3E}">
        <p14:creationId xmlns:p14="http://schemas.microsoft.com/office/powerpoint/2010/main" val="1726906345"/>
      </p:ext>
    </p:extLst>
  </p:cSld>
  <p:clrMapOvr>
    <a:masterClrMapping/>
  </p:clrMapOvr>
</p:notes>
</file>

<file path=ppt/notesSlides/notesSlide8.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13</a:t>
            </a:fld>
            <a:endParaRPr lang="en-US"/>
          </a:p>
        </p:txBody>
      </p:sp>
    </p:spTree>
    <p:extLst>
      <p:ext uri="{BB962C8B-B14F-4D97-AF65-F5344CB8AC3E}">
        <p14:creationId xmlns:p14="http://schemas.microsoft.com/office/powerpoint/2010/main" val="627261666"/>
      </p:ext>
    </p:extLst>
  </p:cSld>
  <p:clrMapOvr>
    <a:masterClrMapping/>
  </p:clrMapOvr>
</p:notes>
</file>

<file path=ppt/notesSlides/notesSlide9.xml><?xml version="1.0" encoding="utf-8"?>
<p:notes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Slide Image Placeholder 1"/>
          <p:cNvSpPr>
            <a:spLocks noGrp="1" noRot="1" noChangeAspect="1"/>
          </p:cNvSpPr>
          <p:nvPr>
            <p:ph type="sldImg"/>
          </p:nvPr>
        </p:nvSpPr>
        <p:spPr/>
      </p:sp>
      <p:sp>
        <p:nvSpPr>
          <p:cNvPr id="3" name="Notes Placeholder 2"/>
          <p:cNvSpPr>
            <a:spLocks noGrp="1"/>
          </p:cNvSpPr>
          <p:nvPr>
            <p:ph type="body" idx="1"/>
          </p:nvPr>
        </p:nvSpPr>
        <p:spPr/>
        <p:txBody>
          <a:bodyPr/>
          <a:lstStyle/>
          <a:p>
            <a:pPr marL="0" marR="0" indent="0" algn="l" defTabSz="914400" rtl="0" eaLnBrk="1" fontAlgn="auto" latinLnBrk="0" hangingPunct="1">
              <a:lnSpc>
                <a:spcPct val="100000"/>
              </a:lnSpc>
              <a:spcBef>
                <a:spcPts val="0"/>
              </a:spcBef>
              <a:spcAft>
                <a:spcPts val="0"/>
              </a:spcAft>
              <a:buClrTx/>
              <a:buSzTx/>
              <a:buFontTx/>
              <a:buNone/>
              <a:tabLst/>
              <a:defRPr/>
            </a:pPr>
            <a:r>
              <a:rPr lang="en-US" sz="1200" b="0" i="0" kern="1200" dirty="0" smtClean="0">
                <a:solidFill>
                  <a:schemeClr val="tx1"/>
                </a:solidFill>
                <a:effectLst/>
                <a:latin typeface="+mn-lt"/>
                <a:ea typeface="+mn-ea"/>
                <a:cs typeface="+mn-cs"/>
              </a:rPr>
              <a:t>At this point, you should also have implemented something that can be presented. How much you have will differ from project to project, but something should be shown. It can be in form of screenshots, a video or a live demo. If you show a live demo, please rehearse and prepare what you will show – there will not be time to present every little nice detail you are proud of! Also, prepare a backup solution (screenshots, movie) in case something goes wrong.</a:t>
            </a:r>
          </a:p>
          <a:p>
            <a:endParaRPr lang="en-US" dirty="0"/>
          </a:p>
        </p:txBody>
      </p:sp>
      <p:sp>
        <p:nvSpPr>
          <p:cNvPr id="4" name="Slide Number Placeholder 3"/>
          <p:cNvSpPr>
            <a:spLocks noGrp="1"/>
          </p:cNvSpPr>
          <p:nvPr>
            <p:ph type="sldNum" sz="quarter" idx="10"/>
          </p:nvPr>
        </p:nvSpPr>
        <p:spPr/>
        <p:txBody>
          <a:bodyPr/>
          <a:lstStyle/>
          <a:p>
            <a:fld id="{9A448D8D-4D17-9F43-876C-D391E9E4FDAA}" type="slidenum">
              <a:rPr lang="en-US" smtClean="0"/>
              <a:t>14</a:t>
            </a:fld>
            <a:endParaRPr lang="en-US"/>
          </a:p>
        </p:txBody>
      </p:sp>
    </p:spTree>
    <p:extLst>
      <p:ext uri="{BB962C8B-B14F-4D97-AF65-F5344CB8AC3E}">
        <p14:creationId xmlns:p14="http://schemas.microsoft.com/office/powerpoint/2010/main" val="823611136"/>
      </p:ext>
    </p:extLst>
  </p:cSld>
  <p:clrMapOvr>
    <a:masterClrMapping/>
  </p:clrMapOvr>
</p:notes>
</file>

<file path=ppt/slideLayouts/_rels/slideLayout1.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10.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11.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2.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3.xml.rels><?xml version="1.0" encoding="UTF-8" standalone="yes"?>
<Relationships xmlns="http://schemas.openxmlformats.org/package/2006/relationships"><Relationship Id="rId1" Type="http://schemas.openxmlformats.org/officeDocument/2006/relationships/slideMaster" Target="../slideMasters/slideMaster1.xml"/><Relationship Id="rId2" Type="http://schemas.openxmlformats.org/officeDocument/2006/relationships/image" Target="../media/image2.jpg"/></Relationships>
</file>

<file path=ppt/slideLayouts/_rels/slideLayout4.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5.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6.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7.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8.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_rels/slideLayout9.xml.rels><?xml version="1.0" encoding="UTF-8" standalone="yes"?>
<Relationships xmlns="http://schemas.openxmlformats.org/package/2006/relationships"><Relationship Id="rId1" Type="http://schemas.openxmlformats.org/officeDocument/2006/relationships/slideMaster" Target="../slideMasters/slideMaster1.xml"/></Relationships>
</file>

<file path=ppt/slideLayouts/slideLayout1.xml><?xml version="1.0" encoding="utf-8"?>
<p:sldLayout xmlns:a="http://schemas.openxmlformats.org/drawingml/2006/main" xmlns:r="http://schemas.openxmlformats.org/officeDocument/2006/relationships" xmlns:p="http://schemas.openxmlformats.org/presentationml/2006/main" showMasterSp="0" type="title" preserve="1">
  <p:cSld name="Title Slide">
    <p:bg>
      <p:bgPr>
        <a:gradFill flip="none" rotWithShape="1">
          <a:gsLst>
            <a:gs pos="0">
              <a:srgbClr val="B1DDFF"/>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23" name="Rectangle 22"/>
          <p:cNvSpPr/>
          <p:nvPr/>
        </p:nvSpPr>
        <p:spPr>
          <a:xfrm>
            <a:off x="0" y="0"/>
            <a:ext cx="12192000" cy="6858000"/>
          </a:xfrm>
          <a:prstGeom prst="rect">
            <a:avLst/>
          </a:prstGeom>
          <a:blipFill dpi="0" rotWithShape="1">
            <a:blip r:embed="rId2">
              <a:alphaModFix amt="12000"/>
              <a:duotone>
                <a:schemeClr val="accent1">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10" name="Rectangle 9"/>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11" name="Rectangle 10"/>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15" name="Rectangle 14"/>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4" name="Group 3"/>
          <p:cNvGrpSpPr/>
          <p:nvPr/>
        </p:nvGrpSpPr>
        <p:grpSpPr>
          <a:xfrm>
            <a:off x="5250180" y="1267730"/>
            <a:ext cx="1691640" cy="645295"/>
            <a:chOff x="5318306" y="1386268"/>
            <a:chExt cx="1567331" cy="645295"/>
          </a:xfrm>
        </p:grpSpPr>
        <p:cxnSp>
          <p:nvCxnSpPr>
            <p:cNvPr id="17" name="Straight Connector 16"/>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8" name="Straight Connector 17"/>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19" name="Straight Connector 18"/>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ctrTitle"/>
          </p:nvPr>
        </p:nvSpPr>
        <p:spPr>
          <a:xfrm>
            <a:off x="1561708" y="2091263"/>
            <a:ext cx="9068586" cy="2590800"/>
          </a:xfrm>
        </p:spPr>
        <p:txBody>
          <a:bodyPr tIns="45720" bIns="45720" anchor="ctr">
            <a:noAutofit/>
          </a:bodyPr>
          <a:lstStyle>
            <a:lvl1pPr algn="ctr">
              <a:lnSpc>
                <a:spcPct val="83000"/>
              </a:lnSpc>
              <a:defRPr lang="en-US" sz="7200" b="0" kern="1200" cap="all" spc="-100" baseline="0" dirty="0">
                <a:solidFill>
                  <a:schemeClr val="bg1"/>
                </a:solidFill>
                <a:effectLst/>
                <a:latin typeface="+mj-lt"/>
                <a:ea typeface="+mn-ea"/>
                <a:cs typeface="+mn-cs"/>
              </a:defRPr>
            </a:lvl1pPr>
          </a:lstStyle>
          <a:p>
            <a:r>
              <a:rPr lang="en-US" smtClean="0"/>
              <a:t>Click to edit Master title style</a:t>
            </a:r>
            <a:endParaRPr lang="en-US" dirty="0"/>
          </a:p>
        </p:txBody>
      </p:sp>
      <p:sp>
        <p:nvSpPr>
          <p:cNvPr id="3" name="Subtitle 2"/>
          <p:cNvSpPr>
            <a:spLocks noGrp="1"/>
          </p:cNvSpPr>
          <p:nvPr>
            <p:ph type="subTitle" idx="1"/>
          </p:nvPr>
        </p:nvSpPr>
        <p:spPr>
          <a:xfrm>
            <a:off x="1562100" y="4682062"/>
            <a:ext cx="9070848" cy="457201"/>
          </a:xfrm>
        </p:spPr>
        <p:txBody>
          <a:bodyPr>
            <a:normAutofit/>
          </a:bodyPr>
          <a:lstStyle>
            <a:lvl1pPr marL="0" indent="0" algn="ctr">
              <a:spcBef>
                <a:spcPts val="0"/>
              </a:spcBef>
              <a:buNone/>
              <a:defRPr sz="1600" spc="80" baseline="0">
                <a:solidFill>
                  <a:schemeClr val="bg2"/>
                </a:solidFill>
              </a:defRPr>
            </a:lvl1pPr>
            <a:lvl2pPr marL="457200" indent="0" algn="ctr">
              <a:buNone/>
              <a:defRPr sz="1600"/>
            </a:lvl2pPr>
            <a:lvl3pPr marL="914400" indent="0" algn="ctr">
              <a:buNone/>
              <a:defRPr sz="1600"/>
            </a:lvl3pPr>
            <a:lvl4pPr marL="1371600" indent="0" algn="ctr">
              <a:buNone/>
              <a:defRPr sz="1600"/>
            </a:lvl4pPr>
            <a:lvl5pPr marL="1828800" indent="0" algn="ctr">
              <a:buNone/>
              <a:defRPr sz="1600"/>
            </a:lvl5pPr>
            <a:lvl6pPr marL="2286000" indent="0" algn="ctr">
              <a:buNone/>
              <a:defRPr sz="1600"/>
            </a:lvl6pPr>
            <a:lvl7pPr marL="2743200" indent="0" algn="ctr">
              <a:buNone/>
              <a:defRPr sz="1600"/>
            </a:lvl7pPr>
            <a:lvl8pPr marL="3200400" indent="0" algn="ctr">
              <a:buNone/>
              <a:defRPr sz="1600"/>
            </a:lvl8pPr>
            <a:lvl9pPr marL="3657600" indent="0" algn="ctr">
              <a:buNone/>
              <a:defRPr sz="1600"/>
            </a:lvl9pPr>
          </a:lstStyle>
          <a:p>
            <a:r>
              <a:rPr lang="en-US" smtClean="0"/>
              <a:t>Click to edit Master subtitle style</a:t>
            </a:r>
            <a:endParaRPr lang="en-US" dirty="0"/>
          </a:p>
        </p:txBody>
      </p:sp>
      <p:sp>
        <p:nvSpPr>
          <p:cNvPr id="20" name="Date Placeholder 19"/>
          <p:cNvSpPr>
            <a:spLocks noGrp="1"/>
          </p:cNvSpPr>
          <p:nvPr>
            <p:ph type="dt" sz="half" idx="10"/>
          </p:nvPr>
        </p:nvSpPr>
        <p:spPr>
          <a:xfrm>
            <a:off x="5318760" y="1341255"/>
            <a:ext cx="1554480" cy="527213"/>
          </a:xfrm>
        </p:spPr>
        <p:txBody>
          <a:bodyPr/>
          <a:lstStyle>
            <a:lvl1pPr algn="ctr">
              <a:defRPr sz="1300" spc="0" baseline="0">
                <a:solidFill>
                  <a:srgbClr val="FFFFFF"/>
                </a:solidFill>
                <a:latin typeface="+mn-lt"/>
              </a:defRPr>
            </a:lvl1pPr>
          </a:lstStyle>
          <a:p>
            <a:fld id="{48A87A34-81AB-432B-8DAE-1953F412C126}" type="datetimeFigureOut">
              <a:rPr lang="en-US" smtClean="0"/>
              <a:t>12/7/16</a:t>
            </a:fld>
            <a:endParaRPr lang="en-US" dirty="0"/>
          </a:p>
        </p:txBody>
      </p:sp>
      <p:sp>
        <p:nvSpPr>
          <p:cNvPr id="21" name="Footer Placeholder 20"/>
          <p:cNvSpPr>
            <a:spLocks noGrp="1"/>
          </p:cNvSpPr>
          <p:nvPr>
            <p:ph type="ftr" sz="quarter" idx="11"/>
          </p:nvPr>
        </p:nvSpPr>
        <p:spPr>
          <a:xfrm>
            <a:off x="1453896" y="5212080"/>
            <a:ext cx="5905500" cy="228600"/>
          </a:xfrm>
        </p:spPr>
        <p:txBody>
          <a:bodyPr/>
          <a:lstStyle>
            <a:lvl1pPr algn="l">
              <a:defRPr>
                <a:solidFill>
                  <a:schemeClr val="bg2"/>
                </a:solidFill>
              </a:defRPr>
            </a:lvl1pPr>
          </a:lstStyle>
          <a:p>
            <a:endParaRPr lang="en-US" dirty="0"/>
          </a:p>
        </p:txBody>
      </p:sp>
      <p:sp>
        <p:nvSpPr>
          <p:cNvPr id="22" name="Slide Number Placeholder 21"/>
          <p:cNvSpPr>
            <a:spLocks noGrp="1"/>
          </p:cNvSpPr>
          <p:nvPr>
            <p:ph type="sldNum" sz="quarter" idx="12"/>
          </p:nvPr>
        </p:nvSpPr>
        <p:spPr>
          <a:xfrm>
            <a:off x="8606919" y="5212080"/>
            <a:ext cx="2111881" cy="228600"/>
          </a:xfrm>
        </p:spPr>
        <p:txBody>
          <a:bodyPr/>
          <a:lstStyle>
            <a:lvl1pPr>
              <a:defRPr>
                <a:solidFill>
                  <a:schemeClr val="bg2"/>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2120013479"/>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10.xml><?xml version="1.0" encoding="utf-8"?>
<p:sldLayout xmlns:a="http://schemas.openxmlformats.org/drawingml/2006/main" xmlns:r="http://schemas.openxmlformats.org/officeDocument/2006/relationships" xmlns:p="http://schemas.openxmlformats.org/presentationml/2006/main" type="vertTx" preserve="1">
  <p:cSld name="Title and Vertical Tex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Vertical Text Placeholder 2"/>
          <p:cNvSpPr>
            <a:spLocks noGrp="1"/>
          </p:cNvSpPr>
          <p:nvPr>
            <p:ph type="body" orient="vert" idx="1"/>
          </p:nvPr>
        </p:nvSpPr>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309690325"/>
      </p:ext>
    </p:extLst>
  </p:cSld>
  <p:clrMapOvr>
    <a:masterClrMapping/>
  </p:clrMapOvr>
</p:sldLayout>
</file>

<file path=ppt/slideLayouts/slideLayout11.xml><?xml version="1.0" encoding="utf-8"?>
<p:sldLayout xmlns:a="http://schemas.openxmlformats.org/drawingml/2006/main" xmlns:r="http://schemas.openxmlformats.org/officeDocument/2006/relationships" xmlns:p="http://schemas.openxmlformats.org/presentationml/2006/main" type="vertTitleAndTx" preserve="1">
  <p:cSld name="Vertical Title and Text">
    <p:spTree>
      <p:nvGrpSpPr>
        <p:cNvPr id="1" name=""/>
        <p:cNvGrpSpPr/>
        <p:nvPr/>
      </p:nvGrpSpPr>
      <p:grpSpPr>
        <a:xfrm>
          <a:off x="0" y="0"/>
          <a:ext cx="0" cy="0"/>
          <a:chOff x="0" y="0"/>
          <a:chExt cx="0" cy="0"/>
        </a:xfrm>
      </p:grpSpPr>
      <p:sp>
        <p:nvSpPr>
          <p:cNvPr id="2" name="Vertical Title 1"/>
          <p:cNvSpPr>
            <a:spLocks noGrp="1"/>
          </p:cNvSpPr>
          <p:nvPr>
            <p:ph type="title" orient="vert"/>
          </p:nvPr>
        </p:nvSpPr>
        <p:spPr>
          <a:xfrm>
            <a:off x="8991600" y="762000"/>
            <a:ext cx="2362200" cy="5257800"/>
          </a:xfrm>
        </p:spPr>
        <p:txBody>
          <a:bodyPr vert="eaVert"/>
          <a:lstStyle/>
          <a:p>
            <a:r>
              <a:rPr lang="en-US" smtClean="0"/>
              <a:t>Click to edit Master title style</a:t>
            </a:r>
            <a:endParaRPr lang="en-US" dirty="0"/>
          </a:p>
        </p:txBody>
      </p:sp>
      <p:sp>
        <p:nvSpPr>
          <p:cNvPr id="3" name="Vertical Text Placeholder 2"/>
          <p:cNvSpPr>
            <a:spLocks noGrp="1"/>
          </p:cNvSpPr>
          <p:nvPr>
            <p:ph type="body" orient="vert" idx="1"/>
          </p:nvPr>
        </p:nvSpPr>
        <p:spPr>
          <a:xfrm>
            <a:off x="838200" y="762000"/>
            <a:ext cx="8077200" cy="5257800"/>
          </a:xfrm>
        </p:spPr>
        <p:txBody>
          <a:bodyPr vert="eaVert"/>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257910525"/>
      </p:ext>
    </p:extLst>
  </p:cSld>
  <p:clrMapOvr>
    <a:masterClrMapping/>
  </p:clrMapOvr>
  <p:extLst>
    <p:ext uri="{DCECCB84-F9BA-43D5-87BE-67443E8EF086}">
      <p15:sldGuideLst xmlns:p15="http://schemas.microsoft.com/office/powerpoint/2012/main"/>
    </p:ext>
  </p:extLst>
</p:sldLayout>
</file>

<file path=ppt/slideLayouts/slideLayout2.xml><?xml version="1.0" encoding="utf-8"?>
<p:sldLayout xmlns:a="http://schemas.openxmlformats.org/drawingml/2006/main" xmlns:r="http://schemas.openxmlformats.org/officeDocument/2006/relationships" xmlns:p="http://schemas.openxmlformats.org/presentationml/2006/main" type="obj" preserve="1">
  <p:cSld name="Title and Content">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idx="1"/>
          </p:nvPr>
        </p:nvSpPr>
        <p:spPr/>
        <p:txBody>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10"/>
          </p:nvPr>
        </p:nvSpPr>
        <p:spPr/>
        <p:txBody>
          <a:bodyPr/>
          <a:lstStyle/>
          <a:p>
            <a:fld id="{48A87A34-81AB-432B-8DAE-1953F412C126}" type="datetimeFigureOut">
              <a:rPr lang="en-US" smtClean="0"/>
              <a:t>12/7/16</a:t>
            </a:fld>
            <a:endParaRPr lang="en-US" dirty="0"/>
          </a:p>
        </p:txBody>
      </p:sp>
      <p:sp>
        <p:nvSpPr>
          <p:cNvPr id="5" name="Footer Placeholder 4"/>
          <p:cNvSpPr>
            <a:spLocks noGrp="1"/>
          </p:cNvSpPr>
          <p:nvPr>
            <p:ph type="ftr" sz="quarter" idx="11"/>
          </p:nvPr>
        </p:nvSpPr>
        <p:spPr/>
        <p:txBody>
          <a:bodyPr/>
          <a:lstStyle/>
          <a:p>
            <a:endParaRPr lang="en-US" dirty="0"/>
          </a:p>
        </p:txBody>
      </p:sp>
      <p:sp>
        <p:nvSpPr>
          <p:cNvPr id="6" name="Slide Number Placeholder 5"/>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870529"/>
      </p:ext>
    </p:extLst>
  </p:cSld>
  <p:clrMapOvr>
    <a:masterClrMapping/>
  </p:clrMapOvr>
</p:sldLayout>
</file>

<file path=ppt/slideLayouts/slideLayout3.xml><?xml version="1.0" encoding="utf-8"?>
<p:sldLayout xmlns:a="http://schemas.openxmlformats.org/drawingml/2006/main" xmlns:r="http://schemas.openxmlformats.org/officeDocument/2006/relationships" xmlns:p="http://schemas.openxmlformats.org/presentationml/2006/main" showMasterSp="0" type="secHead" preserve="1">
  <p:cSld name="Section Header">
    <p:bg>
      <p:bgPr>
        <a:gradFill flip="none" rotWithShape="1">
          <a:gsLst>
            <a:gs pos="0">
              <a:schemeClr val="bg2">
                <a:tint val="80000"/>
                <a:shade val="100000"/>
                <a:satMod val="300000"/>
              </a:schemeClr>
            </a:gs>
            <a:gs pos="100000">
              <a:srgbClr val="B1DDFF">
                <a:lumMod val="64000"/>
                <a:lumOff val="36000"/>
              </a:srgbClr>
            </a:gs>
          </a:gsLst>
          <a:path path="circle">
            <a:fillToRect l="50000" t="50000" r="50000" b="50000"/>
          </a:path>
          <a:tileRect/>
        </a:gradFill>
        <a:effectLst/>
      </p:bgPr>
    </p:bg>
    <p:spTree>
      <p:nvGrpSpPr>
        <p:cNvPr id="1" name=""/>
        <p:cNvGrpSpPr/>
        <p:nvPr/>
      </p:nvGrpSpPr>
      <p:grpSpPr>
        <a:xfrm>
          <a:off x="0" y="0"/>
          <a:ext cx="0" cy="0"/>
          <a:chOff x="0" y="0"/>
          <a:chExt cx="0" cy="0"/>
        </a:xfrm>
      </p:grpSpPr>
      <p:sp>
        <p:nvSpPr>
          <p:cNvPr id="15" name="Rectangle 14"/>
          <p:cNvSpPr/>
          <p:nvPr/>
        </p:nvSpPr>
        <p:spPr>
          <a:xfrm>
            <a:off x="0" y="0"/>
            <a:ext cx="12192000" cy="6858000"/>
          </a:xfrm>
          <a:prstGeom prst="rect">
            <a:avLst/>
          </a:prstGeom>
          <a:blipFill dpi="0" rotWithShape="1">
            <a:blip r:embed="rId2">
              <a:alphaModFix amt="12000"/>
              <a:duotone>
                <a:schemeClr val="accent2">
                  <a:shade val="45000"/>
                  <a:satMod val="135000"/>
                </a:schemeClr>
                <a:prstClr val="white"/>
              </a:duotone>
            </a:blip>
            <a:srcRect/>
            <a:tile tx="-368300" ty="203200" sx="64000" sy="64000" flip="none" algn="tl"/>
          </a:blipFill>
          <a:ln>
            <a:noFill/>
          </a:ln>
        </p:spPr>
        <p:style>
          <a:lnRef idx="2">
            <a:schemeClr val="accent1">
              <a:shade val="50000"/>
            </a:schemeClr>
          </a:lnRef>
          <a:fillRef idx="1">
            <a:schemeClr val="accent1"/>
          </a:fillRef>
          <a:effectRef idx="0">
            <a:schemeClr val="accent1"/>
          </a:effectRef>
          <a:fontRef idx="minor">
            <a:schemeClr val="lt1"/>
          </a:fontRef>
        </p:style>
        <p:txBody>
          <a:bodyPr rtlCol="0" anchor="ctr"/>
          <a:lstStyle/>
          <a:p>
            <a:pPr algn="ctr"/>
            <a:r>
              <a:rPr lang="en-US" dirty="0">
                <a:solidFill>
                  <a:prstClr val="white"/>
                </a:solidFill>
              </a:rPr>
              <a:t>C</a:t>
            </a:r>
          </a:p>
        </p:txBody>
      </p:sp>
      <p:sp>
        <p:nvSpPr>
          <p:cNvPr id="23" name="Rectangle 22"/>
          <p:cNvSpPr/>
          <p:nvPr/>
        </p:nvSpPr>
        <p:spPr>
          <a:xfrm>
            <a:off x="1307870" y="1267730"/>
            <a:ext cx="9576262" cy="4307950"/>
          </a:xfrm>
          <a:prstGeom prst="rect">
            <a:avLst/>
          </a:prstGeom>
          <a:solidFill>
            <a:schemeClr val="tx2"/>
          </a:solidFill>
          <a:ln w="6350" cap="flat" cmpd="sng" algn="ctr">
            <a:noFill/>
            <a:prstDash val="solid"/>
          </a:ln>
          <a:effectLst>
            <a:outerShdw blurRad="50800" algn="ctr" rotWithShape="0">
              <a:prstClr val="black">
                <a:alpha val="66000"/>
              </a:prstClr>
            </a:outerShdw>
            <a:softEdge rad="0"/>
          </a:effectLst>
        </p:spPr>
      </p:sp>
      <p:sp>
        <p:nvSpPr>
          <p:cNvPr id="24" name="Rectangle 23"/>
          <p:cNvSpPr/>
          <p:nvPr/>
        </p:nvSpPr>
        <p:spPr>
          <a:xfrm>
            <a:off x="1447801" y="1411615"/>
            <a:ext cx="9296400" cy="4034770"/>
          </a:xfrm>
          <a:prstGeom prst="rect">
            <a:avLst/>
          </a:prstGeom>
          <a:noFill/>
          <a:ln w="6350" cap="sq" cmpd="sng" algn="ctr">
            <a:solidFill>
              <a:schemeClr val="bg2"/>
            </a:solidFill>
            <a:prstDash val="solid"/>
            <a:miter lim="800000"/>
          </a:ln>
          <a:effectLst/>
        </p:spPr>
      </p:sp>
      <p:sp>
        <p:nvSpPr>
          <p:cNvPr id="30" name="Rectangle 29"/>
          <p:cNvSpPr/>
          <p:nvPr/>
        </p:nvSpPr>
        <p:spPr>
          <a:xfrm>
            <a:off x="5135880" y="1267730"/>
            <a:ext cx="1920240" cy="731520"/>
          </a:xfrm>
          <a:prstGeom prst="rect">
            <a:avLst/>
          </a:prstGeom>
          <a:solidFill>
            <a:schemeClr val="accent1"/>
          </a:solidFill>
          <a:ln>
            <a:noFill/>
          </a:ln>
        </p:spPr>
        <p:style>
          <a:lnRef idx="2">
            <a:schemeClr val="accent1">
              <a:shade val="50000"/>
            </a:schemeClr>
          </a:lnRef>
          <a:fillRef idx="1">
            <a:schemeClr val="accent1"/>
          </a:fillRef>
          <a:effectRef idx="0">
            <a:schemeClr val="accent1"/>
          </a:effectRef>
          <a:fontRef idx="minor">
            <a:schemeClr val="lt1"/>
          </a:fontRef>
        </p:style>
      </p:sp>
      <p:grpSp>
        <p:nvGrpSpPr>
          <p:cNvPr id="31" name="Group 30"/>
          <p:cNvGrpSpPr/>
          <p:nvPr/>
        </p:nvGrpSpPr>
        <p:grpSpPr>
          <a:xfrm>
            <a:off x="5250180" y="1267730"/>
            <a:ext cx="1691640" cy="645295"/>
            <a:chOff x="5318306" y="1386268"/>
            <a:chExt cx="1567331" cy="645295"/>
          </a:xfrm>
        </p:grpSpPr>
        <p:cxnSp>
          <p:nvCxnSpPr>
            <p:cNvPr id="32" name="Straight Connector 31"/>
            <p:cNvCxnSpPr/>
            <p:nvPr/>
          </p:nvCxnSpPr>
          <p:spPr>
            <a:xfrm>
              <a:off x="5318306"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3" name="Straight Connector 32"/>
            <p:cNvCxnSpPr/>
            <p:nvPr/>
          </p:nvCxnSpPr>
          <p:spPr>
            <a:xfrm>
              <a:off x="6885637" y="1386268"/>
              <a:ext cx="0" cy="64008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cxnSp>
          <p:nvCxnSpPr>
            <p:cNvPr id="34" name="Straight Connector 33"/>
            <p:cNvCxnSpPr/>
            <p:nvPr/>
          </p:nvCxnSpPr>
          <p:spPr>
            <a:xfrm>
              <a:off x="5318306" y="2031563"/>
              <a:ext cx="1567331" cy="0"/>
            </a:xfrm>
            <a:prstGeom prst="line">
              <a:avLst/>
            </a:prstGeom>
            <a:solidFill>
              <a:schemeClr val="tx1">
                <a:lumMod val="85000"/>
                <a:lumOff val="15000"/>
              </a:schemeClr>
            </a:solidFill>
            <a:ln>
              <a:solidFill>
                <a:schemeClr val="accent1">
                  <a:lumMod val="20000"/>
                  <a:lumOff val="80000"/>
                </a:schemeClr>
              </a:solidFill>
              <a:miter lim="800000"/>
            </a:ln>
          </p:spPr>
          <p:style>
            <a:lnRef idx="1">
              <a:schemeClr val="accent1"/>
            </a:lnRef>
            <a:fillRef idx="0">
              <a:schemeClr val="accent1"/>
            </a:fillRef>
            <a:effectRef idx="0">
              <a:schemeClr val="accent1"/>
            </a:effectRef>
            <a:fontRef idx="minor">
              <a:schemeClr val="tx1"/>
            </a:fontRef>
          </p:style>
        </p:cxnSp>
      </p:grpSp>
      <p:sp>
        <p:nvSpPr>
          <p:cNvPr id="2" name="Title 1"/>
          <p:cNvSpPr>
            <a:spLocks noGrp="1"/>
          </p:cNvSpPr>
          <p:nvPr>
            <p:ph type="title"/>
          </p:nvPr>
        </p:nvSpPr>
        <p:spPr>
          <a:xfrm>
            <a:off x="1563623" y="2094309"/>
            <a:ext cx="9070848" cy="2587752"/>
          </a:xfrm>
        </p:spPr>
        <p:txBody>
          <a:bodyPr anchor="ctr">
            <a:noAutofit/>
          </a:bodyPr>
          <a:lstStyle>
            <a:lvl1pPr algn="ctr">
              <a:lnSpc>
                <a:spcPct val="83000"/>
              </a:lnSpc>
              <a:defRPr lang="en-US" sz="7200" kern="1200" cap="all" spc="-100" baseline="0" dirty="0">
                <a:solidFill>
                  <a:schemeClr val="bg1"/>
                </a:solidFill>
                <a:effectLst/>
                <a:latin typeface="+mj-lt"/>
                <a:ea typeface="+mn-ea"/>
                <a:cs typeface="+mn-cs"/>
              </a:defRPr>
            </a:lvl1pPr>
          </a:lstStyle>
          <a:p>
            <a:r>
              <a:rPr lang="en-US" smtClean="0"/>
              <a:t>Click to edit Master title style</a:t>
            </a:r>
            <a:endParaRPr lang="en-US" dirty="0"/>
          </a:p>
        </p:txBody>
      </p:sp>
      <p:sp>
        <p:nvSpPr>
          <p:cNvPr id="3" name="Text Placeholder 2"/>
          <p:cNvSpPr>
            <a:spLocks noGrp="1"/>
          </p:cNvSpPr>
          <p:nvPr>
            <p:ph type="body" idx="1"/>
          </p:nvPr>
        </p:nvSpPr>
        <p:spPr>
          <a:xfrm>
            <a:off x="1563624" y="4682062"/>
            <a:ext cx="9070848" cy="457200"/>
          </a:xfrm>
        </p:spPr>
        <p:txBody>
          <a:bodyPr anchor="t">
            <a:normAutofit/>
          </a:bodyPr>
          <a:lstStyle>
            <a:lvl1pPr marL="0" indent="0" algn="ctr">
              <a:buNone/>
              <a:tabLst>
                <a:tab pos="2633663" algn="l"/>
              </a:tabLst>
              <a:defRPr sz="1600">
                <a:solidFill>
                  <a:schemeClr val="bg2"/>
                </a:solidFill>
                <a:effectLst/>
              </a:defRPr>
            </a:lvl1pPr>
            <a:lvl2pPr marL="457200" indent="0">
              <a:buNone/>
              <a:defRPr sz="1600">
                <a:solidFill>
                  <a:schemeClr val="tx1">
                    <a:tint val="75000"/>
                  </a:schemeClr>
                </a:solidFill>
              </a:defRPr>
            </a:lvl2pPr>
            <a:lvl3pPr marL="914400" indent="0">
              <a:buNone/>
              <a:defRPr sz="1600">
                <a:solidFill>
                  <a:schemeClr val="tx1">
                    <a:tint val="75000"/>
                  </a:schemeClr>
                </a:solidFill>
              </a:defRPr>
            </a:lvl3pPr>
            <a:lvl4pPr marL="1371600" indent="0">
              <a:buNone/>
              <a:defRPr sz="1400">
                <a:solidFill>
                  <a:schemeClr val="tx1">
                    <a:tint val="75000"/>
                  </a:schemeClr>
                </a:solidFill>
              </a:defRPr>
            </a:lvl4pPr>
            <a:lvl5pPr marL="1828800" indent="0">
              <a:buNone/>
              <a:defRPr sz="1400">
                <a:solidFill>
                  <a:schemeClr val="tx1">
                    <a:tint val="75000"/>
                  </a:schemeClr>
                </a:solidFill>
              </a:defRPr>
            </a:lvl5pPr>
            <a:lvl6pPr marL="2286000" indent="0">
              <a:buNone/>
              <a:defRPr sz="1400">
                <a:solidFill>
                  <a:schemeClr val="tx1">
                    <a:tint val="75000"/>
                  </a:schemeClr>
                </a:solidFill>
              </a:defRPr>
            </a:lvl6pPr>
            <a:lvl7pPr marL="2743200" indent="0">
              <a:buNone/>
              <a:defRPr sz="1400">
                <a:solidFill>
                  <a:schemeClr val="tx1">
                    <a:tint val="75000"/>
                  </a:schemeClr>
                </a:solidFill>
              </a:defRPr>
            </a:lvl7pPr>
            <a:lvl8pPr marL="3200400" indent="0">
              <a:buNone/>
              <a:defRPr sz="1400">
                <a:solidFill>
                  <a:schemeClr val="tx1">
                    <a:tint val="75000"/>
                  </a:schemeClr>
                </a:solidFill>
              </a:defRPr>
            </a:lvl8pPr>
            <a:lvl9pPr marL="3657600" indent="0">
              <a:buNone/>
              <a:defRPr sz="1400">
                <a:solidFill>
                  <a:schemeClr val="tx1">
                    <a:tint val="75000"/>
                  </a:schemeClr>
                </a:solidFill>
              </a:defRPr>
            </a:lvl9pPr>
          </a:lstStyle>
          <a:p>
            <a:pPr lvl="0"/>
            <a:r>
              <a:rPr lang="en-US" smtClean="0"/>
              <a:t>Click to edit Master text styles</a:t>
            </a:r>
          </a:p>
        </p:txBody>
      </p:sp>
      <p:sp>
        <p:nvSpPr>
          <p:cNvPr id="4" name="Date Placeholder 3"/>
          <p:cNvSpPr>
            <a:spLocks noGrp="1"/>
          </p:cNvSpPr>
          <p:nvPr>
            <p:ph type="dt" sz="half" idx="10"/>
          </p:nvPr>
        </p:nvSpPr>
        <p:spPr>
          <a:xfrm>
            <a:off x="5321808" y="1344502"/>
            <a:ext cx="1554480" cy="530352"/>
          </a:xfrm>
        </p:spPr>
        <p:txBody>
          <a:bodyPr/>
          <a:lstStyle>
            <a:lvl1pPr algn="ctr">
              <a:defRPr lang="en-US" sz="1300" kern="1200" spc="0" baseline="0">
                <a:solidFill>
                  <a:srgbClr val="FFFFFF"/>
                </a:solidFill>
                <a:latin typeface="+mn-lt"/>
                <a:ea typeface="+mn-ea"/>
                <a:cs typeface="+mn-cs"/>
              </a:defRPr>
            </a:lvl1pPr>
          </a:lstStyle>
          <a:p>
            <a:fld id="{48A87A34-81AB-432B-8DAE-1953F412C126}" type="datetimeFigureOut">
              <a:rPr lang="en-US" smtClean="0"/>
              <a:t>12/7/16</a:t>
            </a:fld>
            <a:endParaRPr lang="en-US" dirty="0"/>
          </a:p>
        </p:txBody>
      </p:sp>
      <p:sp>
        <p:nvSpPr>
          <p:cNvPr id="5" name="Footer Placeholder 4"/>
          <p:cNvSpPr>
            <a:spLocks noGrp="1"/>
          </p:cNvSpPr>
          <p:nvPr>
            <p:ph type="ftr" sz="quarter" idx="11"/>
          </p:nvPr>
        </p:nvSpPr>
        <p:spPr>
          <a:xfrm>
            <a:off x="1453896" y="5212080"/>
            <a:ext cx="5907024" cy="228600"/>
          </a:xfrm>
        </p:spPr>
        <p:txBody>
          <a:bodyPr/>
          <a:lstStyle>
            <a:lvl1pPr algn="l">
              <a:defRPr>
                <a:solidFill>
                  <a:schemeClr val="bg2"/>
                </a:solidFill>
              </a:defRPr>
            </a:lvl1pPr>
          </a:lstStyle>
          <a:p>
            <a:endParaRPr lang="en-US" dirty="0"/>
          </a:p>
        </p:txBody>
      </p:sp>
      <p:sp>
        <p:nvSpPr>
          <p:cNvPr id="6" name="Slide Number Placeholder 5"/>
          <p:cNvSpPr>
            <a:spLocks noGrp="1"/>
          </p:cNvSpPr>
          <p:nvPr>
            <p:ph type="sldNum" sz="quarter" idx="12"/>
          </p:nvPr>
        </p:nvSpPr>
        <p:spPr>
          <a:xfrm>
            <a:off x="8604504" y="5212080"/>
            <a:ext cx="2112264" cy="228600"/>
          </a:xfrm>
        </p:spPr>
        <p:txBody>
          <a:bodyPr/>
          <a:lstStyle>
            <a:lvl1pPr>
              <a:defRPr>
                <a:solidFill>
                  <a:schemeClr val="bg2"/>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1849753970"/>
      </p:ext>
    </p:extLst>
  </p:cSld>
  <p:clrMapOvr>
    <a:overrideClrMapping bg1="lt1" tx1="dk1" bg2="lt2" tx2="dk2" accent1="accent1" accent2="accent2" accent3="accent3" accent4="accent4" accent5="accent5" accent6="accent6" hlink="hlink" folHlink="folHlink"/>
  </p:clrMapOvr>
  <p:extLst>
    <p:ext uri="{DCECCB84-F9BA-43D5-87BE-67443E8EF086}">
      <p15:sldGuideLst xmlns:p15="http://schemas.microsoft.com/office/powerpoint/2012/main"/>
    </p:ext>
  </p:extLst>
</p:sldLayout>
</file>

<file path=ppt/slideLayouts/slideLayout4.xml><?xml version="1.0" encoding="utf-8"?>
<p:sldLayout xmlns:a="http://schemas.openxmlformats.org/drawingml/2006/main" xmlns:r="http://schemas.openxmlformats.org/officeDocument/2006/relationships" xmlns:p="http://schemas.openxmlformats.org/presentationml/2006/main" type="twoObj" preserve="1">
  <p:cSld name="Two Content">
    <p:spTree>
      <p:nvGrpSpPr>
        <p:cNvPr id="1" name=""/>
        <p:cNvGrpSpPr/>
        <p:nvPr/>
      </p:nvGrpSpPr>
      <p:grpSpPr>
        <a:xfrm>
          <a:off x="0" y="0"/>
          <a:ext cx="0" cy="0"/>
          <a:chOff x="0" y="0"/>
          <a:chExt cx="0" cy="0"/>
        </a:xfrm>
      </p:grpSpPr>
      <p:sp>
        <p:nvSpPr>
          <p:cNvPr id="8" name="Title 7"/>
          <p:cNvSpPr>
            <a:spLocks noGrp="1"/>
          </p:cNvSpPr>
          <p:nvPr>
            <p:ph type="title"/>
          </p:nvPr>
        </p:nvSpPr>
        <p:spPr/>
        <p:txBody>
          <a:bodyPr/>
          <a:lstStyle/>
          <a:p>
            <a:r>
              <a:rPr lang="en-US" smtClean="0"/>
              <a:t>Click to edit Master title style</a:t>
            </a:r>
            <a:endParaRPr lang="en-US" dirty="0"/>
          </a:p>
        </p:txBody>
      </p:sp>
      <p:sp>
        <p:nvSpPr>
          <p:cNvPr id="3" name="Content Placeholder 2"/>
          <p:cNvSpPr>
            <a:spLocks noGrp="1"/>
          </p:cNvSpPr>
          <p:nvPr>
            <p:ph sz="half" idx="1"/>
          </p:nvPr>
        </p:nvSpPr>
        <p:spPr>
          <a:xfrm>
            <a:off x="106680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Content Placeholder 3"/>
          <p:cNvSpPr>
            <a:spLocks noGrp="1"/>
          </p:cNvSpPr>
          <p:nvPr>
            <p:ph sz="half" idx="2"/>
          </p:nvPr>
        </p:nvSpPr>
        <p:spPr>
          <a:xfrm>
            <a:off x="6370320" y="2103120"/>
            <a:ext cx="4754880" cy="374904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Date Placeholder 4"/>
          <p:cNvSpPr>
            <a:spLocks noGrp="1"/>
          </p:cNvSpPr>
          <p:nvPr>
            <p:ph type="dt" sz="half" idx="10"/>
          </p:nvPr>
        </p:nvSpPr>
        <p:spPr/>
        <p:txBody>
          <a:bodyPr/>
          <a:lstStyle/>
          <a:p>
            <a:fld id="{48A87A34-81AB-432B-8DAE-1953F412C126}" type="datetimeFigureOut">
              <a:rPr lang="en-US" smtClean="0"/>
              <a:t>12/7/16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841699818"/>
      </p:ext>
    </p:extLst>
  </p:cSld>
  <p:clrMapOvr>
    <a:masterClrMapping/>
  </p:clrMapOvr>
  <p:extLst>
    <p:ext uri="{DCECCB84-F9BA-43D5-87BE-67443E8EF086}">
      <p15:sldGuideLst xmlns:p15="http://schemas.microsoft.com/office/powerpoint/2012/main"/>
    </p:ext>
  </p:extLst>
</p:sldLayout>
</file>

<file path=ppt/slideLayouts/slideLayout5.xml><?xml version="1.0" encoding="utf-8"?>
<p:sldLayout xmlns:a="http://schemas.openxmlformats.org/drawingml/2006/main" xmlns:r="http://schemas.openxmlformats.org/officeDocument/2006/relationships" xmlns:p="http://schemas.openxmlformats.org/presentationml/2006/main" type="twoTxTwoObj" preserve="1">
  <p:cSld name="Comparison">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Text Placeholder 2"/>
          <p:cNvSpPr>
            <a:spLocks noGrp="1"/>
          </p:cNvSpPr>
          <p:nvPr>
            <p:ph type="body" idx="1"/>
          </p:nvPr>
        </p:nvSpPr>
        <p:spPr>
          <a:xfrm>
            <a:off x="1069848" y="2074334"/>
            <a:ext cx="4754880" cy="640080"/>
          </a:xfrm>
        </p:spPr>
        <p:txBody>
          <a:bodyPr anchor="ctr">
            <a:normAutofit/>
          </a:bodyPr>
          <a:lstStyle>
            <a:lvl1pPr marL="0" indent="0" algn="ctr">
              <a:spcBef>
                <a:spcPts val="0"/>
              </a:spcBef>
              <a:buNone/>
              <a:defRPr sz="1800" b="0">
                <a:solidFill>
                  <a:schemeClr val="tx2"/>
                </a:solidFill>
                <a:latin typeface="+mn-lt"/>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4" name="Content Placeholder 3"/>
          <p:cNvSpPr>
            <a:spLocks noGrp="1"/>
          </p:cNvSpPr>
          <p:nvPr>
            <p:ph sz="half" idx="2"/>
          </p:nvPr>
        </p:nvSpPr>
        <p:spPr>
          <a:xfrm>
            <a:off x="1069848" y="2755898"/>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5" name="Text Placeholder 4"/>
          <p:cNvSpPr>
            <a:spLocks noGrp="1"/>
          </p:cNvSpPr>
          <p:nvPr>
            <p:ph type="body" sz="quarter" idx="3"/>
          </p:nvPr>
        </p:nvSpPr>
        <p:spPr>
          <a:xfrm>
            <a:off x="6373368" y="2074334"/>
            <a:ext cx="4754880" cy="640080"/>
          </a:xfrm>
        </p:spPr>
        <p:txBody>
          <a:bodyPr anchor="ctr">
            <a:normAutofit/>
          </a:bodyPr>
          <a:lstStyle>
            <a:lvl1pPr marL="0" indent="0" algn="ctr">
              <a:spcBef>
                <a:spcPts val="0"/>
              </a:spcBef>
              <a:buNone/>
              <a:defRPr sz="1800" b="0">
                <a:solidFill>
                  <a:schemeClr val="tx2"/>
                </a:solidFill>
              </a:defRPr>
            </a:lvl1pPr>
            <a:lvl2pPr marL="457200" indent="0">
              <a:buNone/>
              <a:defRPr sz="1800" b="1"/>
            </a:lvl2pPr>
            <a:lvl3pPr marL="914400" indent="0">
              <a:buNone/>
              <a:defRPr sz="1800" b="1"/>
            </a:lvl3pPr>
            <a:lvl4pPr marL="1371600" indent="0">
              <a:buNone/>
              <a:defRPr sz="1600" b="1"/>
            </a:lvl4pPr>
            <a:lvl5pPr marL="1828800" indent="0">
              <a:buNone/>
              <a:defRPr sz="1600" b="1"/>
            </a:lvl5pPr>
            <a:lvl6pPr marL="2286000" indent="0">
              <a:buNone/>
              <a:defRPr sz="1600" b="1"/>
            </a:lvl6pPr>
            <a:lvl7pPr marL="2743200" indent="0">
              <a:buNone/>
              <a:defRPr sz="1600" b="1"/>
            </a:lvl7pPr>
            <a:lvl8pPr marL="3200400" indent="0">
              <a:buNone/>
              <a:defRPr sz="1600" b="1"/>
            </a:lvl8pPr>
            <a:lvl9pPr marL="3657600" indent="0">
              <a:buNone/>
              <a:defRPr sz="1600" b="1"/>
            </a:lvl9pPr>
          </a:lstStyle>
          <a:p>
            <a:pPr lvl="0"/>
            <a:r>
              <a:rPr lang="en-US" smtClean="0"/>
              <a:t>Click to edit Master text styles</a:t>
            </a:r>
          </a:p>
        </p:txBody>
      </p:sp>
      <p:sp>
        <p:nvSpPr>
          <p:cNvPr id="6" name="Content Placeholder 5"/>
          <p:cNvSpPr>
            <a:spLocks noGrp="1"/>
          </p:cNvSpPr>
          <p:nvPr>
            <p:ph sz="quarter" idx="4"/>
          </p:nvPr>
        </p:nvSpPr>
        <p:spPr>
          <a:xfrm>
            <a:off x="6373368" y="2756581"/>
            <a:ext cx="4754880" cy="3200400"/>
          </a:xfrm>
        </p:spPr>
        <p:txBody>
          <a:bodyPr/>
          <a:lstStyle>
            <a:lvl1pPr>
              <a:defRPr sz="18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7" name="Date Placeholder 6"/>
          <p:cNvSpPr>
            <a:spLocks noGrp="1"/>
          </p:cNvSpPr>
          <p:nvPr>
            <p:ph type="dt" sz="half" idx="10"/>
          </p:nvPr>
        </p:nvSpPr>
        <p:spPr/>
        <p:txBody>
          <a:bodyPr/>
          <a:lstStyle/>
          <a:p>
            <a:fld id="{48A87A34-81AB-432B-8DAE-1953F412C126}" type="datetimeFigureOut">
              <a:rPr lang="en-US" smtClean="0"/>
              <a:t>12/7/16</a:t>
            </a:fld>
            <a:endParaRPr lang="en-US" dirty="0"/>
          </a:p>
        </p:txBody>
      </p:sp>
      <p:sp>
        <p:nvSpPr>
          <p:cNvPr id="8" name="Footer Placeholder 7"/>
          <p:cNvSpPr>
            <a:spLocks noGrp="1"/>
          </p:cNvSpPr>
          <p:nvPr>
            <p:ph type="ftr" sz="quarter" idx="11"/>
          </p:nvPr>
        </p:nvSpPr>
        <p:spPr/>
        <p:txBody>
          <a:bodyPr/>
          <a:lstStyle/>
          <a:p>
            <a:endParaRPr lang="en-US" dirty="0"/>
          </a:p>
        </p:txBody>
      </p:sp>
      <p:sp>
        <p:nvSpPr>
          <p:cNvPr id="9" name="Slide Number Placeholder 8"/>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767036915"/>
      </p:ext>
    </p:extLst>
  </p:cSld>
  <p:clrMapOvr>
    <a:masterClrMapping/>
  </p:clrMapOvr>
  <p:extLst>
    <p:ext uri="{DCECCB84-F9BA-43D5-87BE-67443E8EF086}">
      <p15:sldGuideLst xmlns:p15="http://schemas.microsoft.com/office/powerpoint/2012/main"/>
    </p:ext>
  </p:extLst>
</p:sldLayout>
</file>

<file path=ppt/slideLayouts/slideLayout6.xml><?xml version="1.0" encoding="utf-8"?>
<p:sldLayout xmlns:a="http://schemas.openxmlformats.org/drawingml/2006/main" xmlns:r="http://schemas.openxmlformats.org/officeDocument/2006/relationships" xmlns:p="http://schemas.openxmlformats.org/presentationml/2006/main" type="titleOnly" preserve="1">
  <p:cSld name="Title Only">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smtClean="0"/>
              <a:t>Click to edit Master title style</a:t>
            </a:r>
            <a:endParaRPr lang="en-US" dirty="0"/>
          </a:p>
        </p:txBody>
      </p:sp>
      <p:sp>
        <p:nvSpPr>
          <p:cNvPr id="3" name="Date Placeholder 2"/>
          <p:cNvSpPr>
            <a:spLocks noGrp="1"/>
          </p:cNvSpPr>
          <p:nvPr>
            <p:ph type="dt" sz="half" idx="10"/>
          </p:nvPr>
        </p:nvSpPr>
        <p:spPr/>
        <p:txBody>
          <a:bodyPr/>
          <a:lstStyle/>
          <a:p>
            <a:fld id="{48A87A34-81AB-432B-8DAE-1953F412C126}" type="datetimeFigureOut">
              <a:rPr lang="en-US" smtClean="0"/>
              <a:t>12/7/16</a:t>
            </a:fld>
            <a:endParaRPr lang="en-US" dirty="0"/>
          </a:p>
        </p:txBody>
      </p:sp>
      <p:sp>
        <p:nvSpPr>
          <p:cNvPr id="4" name="Footer Placeholder 3"/>
          <p:cNvSpPr>
            <a:spLocks noGrp="1"/>
          </p:cNvSpPr>
          <p:nvPr>
            <p:ph type="ftr" sz="quarter" idx="11"/>
          </p:nvPr>
        </p:nvSpPr>
        <p:spPr/>
        <p:txBody>
          <a:bodyPr/>
          <a:lstStyle/>
          <a:p>
            <a:endParaRPr lang="en-US" dirty="0"/>
          </a:p>
        </p:txBody>
      </p:sp>
      <p:sp>
        <p:nvSpPr>
          <p:cNvPr id="5" name="Slide Number Placeholder 4"/>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1038076042"/>
      </p:ext>
    </p:extLst>
  </p:cSld>
  <p:clrMapOvr>
    <a:masterClrMapping/>
  </p:clrMapOvr>
</p:sldLayout>
</file>

<file path=ppt/slideLayouts/slideLayout7.xml><?xml version="1.0" encoding="utf-8"?>
<p:sldLayout xmlns:a="http://schemas.openxmlformats.org/drawingml/2006/main" xmlns:r="http://schemas.openxmlformats.org/officeDocument/2006/relationships" xmlns:p="http://schemas.openxmlformats.org/presentationml/2006/main" type="blank" preserve="1">
  <p:cSld name="Blank">
    <p:spTree>
      <p:nvGrpSpPr>
        <p:cNvPr id="1" name=""/>
        <p:cNvGrpSpPr/>
        <p:nvPr/>
      </p:nvGrpSpPr>
      <p:grpSpPr>
        <a:xfrm>
          <a:off x="0" y="0"/>
          <a:ext cx="0" cy="0"/>
          <a:chOff x="0" y="0"/>
          <a:chExt cx="0" cy="0"/>
        </a:xfrm>
      </p:grpSpPr>
      <p:sp>
        <p:nvSpPr>
          <p:cNvPr id="2" name="Date Placeholder 1"/>
          <p:cNvSpPr>
            <a:spLocks noGrp="1"/>
          </p:cNvSpPr>
          <p:nvPr>
            <p:ph type="dt" sz="half" idx="10"/>
          </p:nvPr>
        </p:nvSpPr>
        <p:spPr/>
        <p:txBody>
          <a:bodyPr/>
          <a:lstStyle/>
          <a:p>
            <a:fld id="{48A87A34-81AB-432B-8DAE-1953F412C126}" type="datetimeFigureOut">
              <a:rPr lang="en-US" smtClean="0"/>
              <a:t>12/7/16</a:t>
            </a:fld>
            <a:endParaRPr lang="en-US" dirty="0"/>
          </a:p>
        </p:txBody>
      </p:sp>
      <p:sp>
        <p:nvSpPr>
          <p:cNvPr id="3" name="Footer Placeholder 2"/>
          <p:cNvSpPr>
            <a:spLocks noGrp="1"/>
          </p:cNvSpPr>
          <p:nvPr>
            <p:ph type="ftr" sz="quarter" idx="11"/>
          </p:nvPr>
        </p:nvSpPr>
        <p:spPr/>
        <p:txBody>
          <a:bodyPr/>
          <a:lstStyle/>
          <a:p>
            <a:endParaRPr lang="en-US" dirty="0"/>
          </a:p>
        </p:txBody>
      </p:sp>
      <p:sp>
        <p:nvSpPr>
          <p:cNvPr id="4" name="Slide Number Placeholder 3"/>
          <p:cNvSpPr>
            <a:spLocks noGrp="1"/>
          </p:cNvSpPr>
          <p:nvPr>
            <p:ph type="sldNum" sz="quarter" idx="12"/>
          </p:nvPr>
        </p:nvSpPr>
        <p:spPr/>
        <p:txBody>
          <a:bodyPr/>
          <a:lstStyle/>
          <a:p>
            <a:fld id="{6D22F896-40B5-4ADD-8801-0D06FADFA095}" type="slidenum">
              <a:rPr lang="en-US" smtClean="0"/>
              <a:t>‹#›</a:t>
            </a:fld>
            <a:endParaRPr lang="en-US" dirty="0"/>
          </a:p>
        </p:txBody>
      </p:sp>
    </p:spTree>
    <p:extLst>
      <p:ext uri="{BB962C8B-B14F-4D97-AF65-F5344CB8AC3E}">
        <p14:creationId xmlns:p14="http://schemas.microsoft.com/office/powerpoint/2010/main" val="786889666"/>
      </p:ext>
    </p:extLst>
  </p:cSld>
  <p:clrMapOvr>
    <a:masterClrMapping/>
  </p:clrMapOvr>
  <p:extLst>
    <p:ext uri="{DCECCB84-F9BA-43D5-87BE-67443E8EF086}">
      <p15:sldGuideLst xmlns:p15="http://schemas.microsoft.com/office/powerpoint/2012/main"/>
    </p:ext>
  </p:extLst>
</p:sldLayout>
</file>

<file path=ppt/slideLayouts/slideLayout8.xml><?xml version="1.0" encoding="utf-8"?>
<p:sldLayout xmlns:a="http://schemas.openxmlformats.org/drawingml/2006/main" xmlns:r="http://schemas.openxmlformats.org/officeDocument/2006/relationships" xmlns:p="http://schemas.openxmlformats.org/presentationml/2006/main" showMasterSp="0" type="objTx" preserve="1">
  <p:cSld name="Content with Caption">
    <p:spTree>
      <p:nvGrpSpPr>
        <p:cNvPr id="1" name=""/>
        <p:cNvGrpSpPr/>
        <p:nvPr/>
      </p:nvGrpSpPr>
      <p:grpSpPr>
        <a:xfrm>
          <a:off x="0" y="0"/>
          <a:ext cx="0" cy="0"/>
          <a:chOff x="0" y="0"/>
          <a:chExt cx="0" cy="0"/>
        </a:xfrm>
      </p:grpSpPr>
      <p:sp>
        <p:nvSpPr>
          <p:cNvPr id="15" name="Rectangle 14"/>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7392"/>
            <a:ext cx="2430780" cy="1645920"/>
          </a:xfrm>
        </p:spPr>
        <p:txBody>
          <a:bodyPr anchor="b">
            <a:normAutofit/>
          </a:bodyPr>
          <a:lstStyle>
            <a:lvl1pPr algn="l" defTabSz="914400" rtl="0" eaLnBrk="1" latinLnBrk="0" hangingPunct="1">
              <a:lnSpc>
                <a:spcPct val="90000"/>
              </a:lnSpc>
              <a:spcBef>
                <a:spcPct val="0"/>
              </a:spcBef>
              <a:buNone/>
              <a:defRPr lang="en-US" sz="2800" b="0" kern="1200" cap="none" spc="0" baseline="0" dirty="0">
                <a:solidFill>
                  <a:srgbClr val="FFFFFF"/>
                </a:solidFill>
                <a:effectLst/>
                <a:latin typeface="+mj-lt"/>
                <a:ea typeface="+mn-ea"/>
                <a:cs typeface="+mn-cs"/>
              </a:defRPr>
            </a:lvl1pPr>
          </a:lstStyle>
          <a:p>
            <a:r>
              <a:rPr lang="en-US" smtClean="0"/>
              <a:t>Click to edit Master title style</a:t>
            </a:r>
            <a:endParaRPr lang="en-US" dirty="0"/>
          </a:p>
        </p:txBody>
      </p:sp>
      <p:sp>
        <p:nvSpPr>
          <p:cNvPr id="3" name="Content Placeholder 2"/>
          <p:cNvSpPr>
            <a:spLocks noGrp="1"/>
          </p:cNvSpPr>
          <p:nvPr>
            <p:ph idx="1"/>
          </p:nvPr>
        </p:nvSpPr>
        <p:spPr>
          <a:xfrm>
            <a:off x="685800" y="609600"/>
            <a:ext cx="7772400" cy="5334000"/>
          </a:xfrm>
        </p:spPr>
        <p:txBody>
          <a:bodyPr/>
          <a:lstStyle>
            <a:lvl1pPr>
              <a:defRPr sz="1900"/>
            </a:lvl1pPr>
            <a:lvl2pPr>
              <a:defRPr sz="1600"/>
            </a:lvl2pPr>
            <a:lvl3pPr>
              <a:defRPr sz="1400"/>
            </a:lvl3pPr>
            <a:lvl4pPr>
              <a:defRPr sz="1400"/>
            </a:lvl4pPr>
            <a:lvl5pPr>
              <a:defRPr sz="1400"/>
            </a:lvl5pPr>
            <a:lvl6pPr>
              <a:defRPr sz="1400"/>
            </a:lvl6pPr>
            <a:lvl7pPr>
              <a:defRPr sz="1400"/>
            </a:lvl7pPr>
            <a:lvl8pPr>
              <a:defRPr sz="1400"/>
            </a:lvl8pPr>
            <a:lvl9pPr>
              <a:defRPr sz="1400"/>
            </a:lvl9p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Text Placeholder 3"/>
          <p:cNvSpPr>
            <a:spLocks noGrp="1"/>
          </p:cNvSpPr>
          <p:nvPr>
            <p:ph type="body" sz="half" idx="2"/>
          </p:nvPr>
        </p:nvSpPr>
        <p:spPr>
          <a:xfrm>
            <a:off x="9296400" y="2286000"/>
            <a:ext cx="2430780" cy="3505200"/>
          </a:xfrm>
        </p:spPr>
        <p:txBody>
          <a:bodyPr>
            <a:normAutofit/>
          </a:bodyPr>
          <a:lstStyle>
            <a:lvl1pPr marL="0" indent="0">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10" name="Rectangle 9"/>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5" name="Date Placeholder 4"/>
          <p:cNvSpPr>
            <a:spLocks noGrp="1"/>
          </p:cNvSpPr>
          <p:nvPr>
            <p:ph type="dt" sz="half" idx="10"/>
          </p:nvPr>
        </p:nvSpPr>
        <p:spPr/>
        <p:txBody>
          <a:bodyPr/>
          <a:lstStyle/>
          <a:p>
            <a:fld id="{48A87A34-81AB-432B-8DAE-1953F412C126}" type="datetimeFigureOut">
              <a:rPr lang="en-US" smtClean="0"/>
              <a:t>12/7/16</a:t>
            </a:fld>
            <a:endParaRPr lang="en-US" dirty="0"/>
          </a:p>
        </p:txBody>
      </p:sp>
      <p:sp>
        <p:nvSpPr>
          <p:cNvPr id="6" name="Footer Placeholder 5"/>
          <p:cNvSpPr>
            <a:spLocks noGrp="1"/>
          </p:cNvSpPr>
          <p:nvPr>
            <p:ph type="ftr" sz="quarter" idx="11"/>
          </p:nvPr>
        </p:nvSpPr>
        <p:spPr/>
        <p:txBody>
          <a:bodyPr/>
          <a:lstStyle/>
          <a:p>
            <a:endParaRPr lang="en-US" dirty="0"/>
          </a:p>
        </p:txBody>
      </p:sp>
      <p:sp>
        <p:nvSpPr>
          <p:cNvPr id="7" name="Slide Number Placeholder 6"/>
          <p:cNvSpPr>
            <a:spLocks noGrp="1"/>
          </p:cNvSpPr>
          <p:nvPr>
            <p:ph type="sldNum" sz="quarter" idx="12"/>
          </p:nvPr>
        </p:nvSpPr>
        <p:spPr/>
        <p:txBody>
          <a:bodyPr/>
          <a:lstStyle>
            <a:lvl1pPr>
              <a:defRPr>
                <a:solidFill>
                  <a:srgbClr val="FFFFFF"/>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1050318236"/>
      </p:ext>
    </p:extLst>
  </p:cSld>
  <p:clrMapOvr>
    <a:masterClrMapping/>
  </p:clrMapOvr>
  <p:extLst>
    <p:ext uri="{DCECCB84-F9BA-43D5-87BE-67443E8EF086}">
      <p15:sldGuideLst xmlns:p15="http://schemas.microsoft.com/office/powerpoint/2012/main"/>
    </p:ext>
  </p:extLst>
</p:sldLayout>
</file>

<file path=ppt/slideLayouts/slideLayout9.xml><?xml version="1.0" encoding="utf-8"?>
<p:sldLayout xmlns:a="http://schemas.openxmlformats.org/drawingml/2006/main" xmlns:r="http://schemas.openxmlformats.org/officeDocument/2006/relationships" xmlns:p="http://schemas.openxmlformats.org/presentationml/2006/main" showMasterSp="0" type="picTx" preserve="1">
  <p:cSld name="Picture with Caption">
    <p:spTree>
      <p:nvGrpSpPr>
        <p:cNvPr id="1" name=""/>
        <p:cNvGrpSpPr/>
        <p:nvPr/>
      </p:nvGrpSpPr>
      <p:grpSpPr>
        <a:xfrm>
          <a:off x="0" y="0"/>
          <a:ext cx="0" cy="0"/>
          <a:chOff x="0" y="0"/>
          <a:chExt cx="0" cy="0"/>
        </a:xfrm>
      </p:grpSpPr>
      <p:sp>
        <p:nvSpPr>
          <p:cNvPr id="10" name="Rectangle 9"/>
          <p:cNvSpPr/>
          <p:nvPr/>
        </p:nvSpPr>
        <p:spPr>
          <a:xfrm>
            <a:off x="9020386" y="237744"/>
            <a:ext cx="2926080" cy="6382512"/>
          </a:xfrm>
          <a:prstGeom prst="rect">
            <a:avLst/>
          </a:prstGeom>
          <a:solidFill>
            <a:schemeClr val="accent1">
              <a:alpha val="90000"/>
            </a:schemeClr>
          </a:solidFill>
          <a:ln>
            <a:noFill/>
          </a:ln>
        </p:spPr>
        <p:style>
          <a:lnRef idx="2">
            <a:schemeClr val="accent1">
              <a:shade val="50000"/>
            </a:schemeClr>
          </a:lnRef>
          <a:fillRef idx="1">
            <a:schemeClr val="accent1"/>
          </a:fillRef>
          <a:effectRef idx="0">
            <a:schemeClr val="accent1"/>
          </a:effectRef>
          <a:fontRef idx="minor">
            <a:schemeClr val="lt1"/>
          </a:fontRef>
        </p:style>
      </p:sp>
      <p:sp>
        <p:nvSpPr>
          <p:cNvPr id="11" name="Rectangle 10"/>
          <p:cNvSpPr/>
          <p:nvPr/>
        </p:nvSpPr>
        <p:spPr>
          <a:xfrm>
            <a:off x="9157546" y="374904"/>
            <a:ext cx="2651760" cy="6108192"/>
          </a:xfrm>
          <a:prstGeom prst="rect">
            <a:avLst/>
          </a:prstGeom>
          <a:noFill/>
          <a:ln w="6350" cap="sq">
            <a:solidFill>
              <a:srgbClr val="FFFFFF"/>
            </a:solidFill>
            <a:miter lim="800000"/>
          </a:ln>
        </p:spPr>
        <p:style>
          <a:lnRef idx="2">
            <a:schemeClr val="accent1">
              <a:shade val="50000"/>
            </a:schemeClr>
          </a:lnRef>
          <a:fillRef idx="1">
            <a:schemeClr val="accent1"/>
          </a:fillRef>
          <a:effectRef idx="0">
            <a:schemeClr val="accent1"/>
          </a:effectRef>
          <a:fontRef idx="minor">
            <a:schemeClr val="lt1"/>
          </a:fontRef>
        </p:style>
      </p:sp>
      <p:sp>
        <p:nvSpPr>
          <p:cNvPr id="2" name="Title 1"/>
          <p:cNvSpPr>
            <a:spLocks noGrp="1"/>
          </p:cNvSpPr>
          <p:nvPr>
            <p:ph type="title"/>
          </p:nvPr>
        </p:nvSpPr>
        <p:spPr>
          <a:xfrm>
            <a:off x="9296400" y="603504"/>
            <a:ext cx="2432304" cy="1645920"/>
          </a:xfrm>
        </p:spPr>
        <p:txBody>
          <a:bodyPr anchor="b">
            <a:noAutofit/>
          </a:bodyPr>
          <a:lstStyle>
            <a:lvl1pPr algn="l">
              <a:defRPr sz="2800" b="0">
                <a:solidFill>
                  <a:srgbClr val="FFFFFF"/>
                </a:solidFill>
                <a:latin typeface="+mj-lt"/>
              </a:defRPr>
            </a:lvl1pPr>
          </a:lstStyle>
          <a:p>
            <a:r>
              <a:rPr lang="en-US" smtClean="0"/>
              <a:t>Click to edit Master title style</a:t>
            </a:r>
            <a:endParaRPr lang="en-US" dirty="0"/>
          </a:p>
        </p:txBody>
      </p:sp>
      <p:sp>
        <p:nvSpPr>
          <p:cNvPr id="3" name="Picture Placeholder 2"/>
          <p:cNvSpPr>
            <a:spLocks noGrp="1" noChangeAspect="1"/>
          </p:cNvSpPr>
          <p:nvPr>
            <p:ph type="pic" idx="1"/>
          </p:nvPr>
        </p:nvSpPr>
        <p:spPr>
          <a:xfrm>
            <a:off x="228599" y="237744"/>
            <a:ext cx="8531352" cy="6382512"/>
          </a:xfrm>
          <a:solidFill>
            <a:srgbClr val="969696"/>
          </a:solidFill>
          <a:ln>
            <a:noFill/>
          </a:ln>
        </p:spPr>
        <p:txBody>
          <a:bodyPr anchor="t"/>
          <a:lstStyle>
            <a:lvl1pPr marL="0" indent="0">
              <a:buNone/>
              <a:defRPr sz="3200"/>
            </a:lvl1pPr>
            <a:lvl2pPr marL="457200" indent="0">
              <a:buNone/>
              <a:defRPr sz="2800"/>
            </a:lvl2pPr>
            <a:lvl3pPr marL="914400" indent="0">
              <a:buNone/>
              <a:defRPr sz="2400"/>
            </a:lvl3pPr>
            <a:lvl4pPr marL="1371600" indent="0">
              <a:buNone/>
              <a:defRPr sz="2000"/>
            </a:lvl4pPr>
            <a:lvl5pPr marL="1828800" indent="0">
              <a:buNone/>
              <a:defRPr sz="2000"/>
            </a:lvl5pPr>
            <a:lvl6pPr marL="2286000" indent="0">
              <a:buNone/>
              <a:defRPr sz="2000"/>
            </a:lvl6pPr>
            <a:lvl7pPr marL="2743200" indent="0">
              <a:buNone/>
              <a:defRPr sz="2000"/>
            </a:lvl7pPr>
            <a:lvl8pPr marL="3200400" indent="0">
              <a:buNone/>
              <a:defRPr sz="2000"/>
            </a:lvl8pPr>
            <a:lvl9pPr marL="3657600" indent="0">
              <a:buNone/>
              <a:defRPr sz="2000"/>
            </a:lvl9pPr>
          </a:lstStyle>
          <a:p>
            <a:r>
              <a:rPr lang="en-US" smtClean="0"/>
              <a:t>Drag picture to placeholder or click icon to add</a:t>
            </a:r>
            <a:endParaRPr lang="en-US" dirty="0"/>
          </a:p>
        </p:txBody>
      </p:sp>
      <p:sp>
        <p:nvSpPr>
          <p:cNvPr id="4" name="Text Placeholder 3"/>
          <p:cNvSpPr>
            <a:spLocks noGrp="1"/>
          </p:cNvSpPr>
          <p:nvPr>
            <p:ph type="body" sz="half" idx="2"/>
          </p:nvPr>
        </p:nvSpPr>
        <p:spPr>
          <a:xfrm>
            <a:off x="9296400" y="2286000"/>
            <a:ext cx="2432304" cy="3502152"/>
          </a:xfrm>
        </p:spPr>
        <p:txBody>
          <a:bodyPr>
            <a:normAutofit/>
          </a:bodyPr>
          <a:lstStyle>
            <a:lvl1pPr marL="0" indent="0" algn="l">
              <a:lnSpc>
                <a:spcPct val="110000"/>
              </a:lnSpc>
              <a:spcBef>
                <a:spcPts val="800"/>
              </a:spcBef>
              <a:buNone/>
              <a:defRPr sz="1400">
                <a:solidFill>
                  <a:srgbClr val="FFFFFF"/>
                </a:solidFill>
              </a:defRPr>
            </a:lvl1pPr>
            <a:lvl2pPr marL="457200" indent="0">
              <a:buNone/>
              <a:defRPr sz="1200"/>
            </a:lvl2pPr>
            <a:lvl3pPr marL="914400" indent="0">
              <a:buNone/>
              <a:defRPr sz="1000"/>
            </a:lvl3pPr>
            <a:lvl4pPr marL="1371600" indent="0">
              <a:buNone/>
              <a:defRPr sz="900"/>
            </a:lvl4pPr>
            <a:lvl5pPr marL="1828800" indent="0">
              <a:buNone/>
              <a:defRPr sz="900"/>
            </a:lvl5pPr>
            <a:lvl6pPr marL="2286000" indent="0">
              <a:buNone/>
              <a:defRPr sz="900"/>
            </a:lvl6pPr>
            <a:lvl7pPr marL="2743200" indent="0">
              <a:buNone/>
              <a:defRPr sz="900"/>
            </a:lvl7pPr>
            <a:lvl8pPr marL="3200400" indent="0">
              <a:buNone/>
              <a:defRPr sz="900"/>
            </a:lvl8pPr>
            <a:lvl9pPr marL="3657600" indent="0">
              <a:buNone/>
              <a:defRPr sz="900"/>
            </a:lvl9pPr>
          </a:lstStyle>
          <a:p>
            <a:pPr lvl="0"/>
            <a:r>
              <a:rPr lang="en-US" smtClean="0"/>
              <a:t>Click to edit Master text styles</a:t>
            </a:r>
          </a:p>
        </p:txBody>
      </p:sp>
      <p:sp>
        <p:nvSpPr>
          <p:cNvPr id="8" name="Date Placeholder 7"/>
          <p:cNvSpPr>
            <a:spLocks noGrp="1"/>
          </p:cNvSpPr>
          <p:nvPr>
            <p:ph type="dt" sz="half" idx="10"/>
          </p:nvPr>
        </p:nvSpPr>
        <p:spPr/>
        <p:txBody>
          <a:bodyPr/>
          <a:lstStyle>
            <a:lvl1pPr>
              <a:defRPr>
                <a:effectLst>
                  <a:outerShdw blurRad="12700" dist="3810" dir="2700000" algn="tl" rotWithShape="0">
                    <a:prstClr val="black">
                      <a:alpha val="40000"/>
                    </a:prstClr>
                  </a:outerShdw>
                </a:effectLst>
              </a:defRPr>
            </a:lvl1pPr>
          </a:lstStyle>
          <a:p>
            <a:fld id="{48A87A34-81AB-432B-8DAE-1953F412C126}" type="datetimeFigureOut">
              <a:rPr lang="en-US" smtClean="0"/>
              <a:pPr/>
              <a:t>12/7/16</a:t>
            </a:fld>
            <a:endParaRPr lang="en-US" dirty="0"/>
          </a:p>
        </p:txBody>
      </p:sp>
      <p:sp>
        <p:nvSpPr>
          <p:cNvPr id="12" name="Footer Placeholder 11"/>
          <p:cNvSpPr>
            <a:spLocks noGrp="1"/>
          </p:cNvSpPr>
          <p:nvPr>
            <p:ph type="ftr" sz="quarter" idx="11"/>
          </p:nvPr>
        </p:nvSpPr>
        <p:spPr/>
        <p:txBody>
          <a:bodyPr/>
          <a:lstStyle>
            <a:lvl1pPr algn="r">
              <a:defRPr lang="en-US" sz="1000" kern="1200" dirty="0">
                <a:solidFill>
                  <a:schemeClr val="tx1">
                    <a:lumMod val="75000"/>
                    <a:lumOff val="25000"/>
                  </a:schemeClr>
                </a:solidFill>
                <a:effectLst>
                  <a:outerShdw blurRad="12700" dist="3810" dir="2700000" algn="tl" rotWithShape="0">
                    <a:prstClr val="black">
                      <a:alpha val="40000"/>
                    </a:prstClr>
                  </a:outerShdw>
                </a:effectLst>
                <a:latin typeface="+mn-lt"/>
                <a:ea typeface="+mn-ea"/>
                <a:cs typeface="+mn-cs"/>
              </a:defRPr>
            </a:lvl1pPr>
          </a:lstStyle>
          <a:p>
            <a:endParaRPr lang="en-US" dirty="0"/>
          </a:p>
        </p:txBody>
      </p:sp>
      <p:sp>
        <p:nvSpPr>
          <p:cNvPr id="13" name="Slide Number Placeholder 12"/>
          <p:cNvSpPr>
            <a:spLocks noGrp="1"/>
          </p:cNvSpPr>
          <p:nvPr>
            <p:ph type="sldNum" sz="quarter" idx="12"/>
          </p:nvPr>
        </p:nvSpPr>
        <p:spPr/>
        <p:txBody>
          <a:bodyPr/>
          <a:lstStyle>
            <a:lvl1pPr>
              <a:defRPr>
                <a:solidFill>
                  <a:srgbClr val="FFFFFF"/>
                </a:solidFill>
              </a:defRPr>
            </a:lvl1pPr>
          </a:lstStyle>
          <a:p>
            <a:fld id="{6D22F896-40B5-4ADD-8801-0D06FADFA095}" type="slidenum">
              <a:rPr lang="en-US" smtClean="0"/>
              <a:t>‹#›</a:t>
            </a:fld>
            <a:endParaRPr lang="en-US" dirty="0"/>
          </a:p>
        </p:txBody>
      </p:sp>
    </p:spTree>
    <p:extLst>
      <p:ext uri="{BB962C8B-B14F-4D97-AF65-F5344CB8AC3E}">
        <p14:creationId xmlns:p14="http://schemas.microsoft.com/office/powerpoint/2010/main" val="383014112"/>
      </p:ext>
    </p:extLst>
  </p:cSld>
  <p:clrMapOvr>
    <a:masterClrMapping/>
  </p:clrMapOvr>
</p:sldLayout>
</file>

<file path=ppt/slideMasters/_rels/slideMaster1.xml.rels><?xml version="1.0" encoding="UTF-8" standalone="yes"?>
<Relationships xmlns="http://schemas.openxmlformats.org/package/2006/relationships"><Relationship Id="rId11" Type="http://schemas.openxmlformats.org/officeDocument/2006/relationships/slideLayout" Target="../slideLayouts/slideLayout11.xml"/><Relationship Id="rId12" Type="http://schemas.openxmlformats.org/officeDocument/2006/relationships/theme" Target="../theme/theme1.xml"/><Relationship Id="rId1" Type="http://schemas.openxmlformats.org/officeDocument/2006/relationships/slideLayout" Target="../slideLayouts/slideLayout1.xml"/><Relationship Id="rId2" Type="http://schemas.openxmlformats.org/officeDocument/2006/relationships/slideLayout" Target="../slideLayouts/slideLayout2.xml"/><Relationship Id="rId3" Type="http://schemas.openxmlformats.org/officeDocument/2006/relationships/slideLayout" Target="../slideLayouts/slideLayout3.xml"/><Relationship Id="rId4" Type="http://schemas.openxmlformats.org/officeDocument/2006/relationships/slideLayout" Target="../slideLayouts/slideLayout4.xml"/><Relationship Id="rId5" Type="http://schemas.openxmlformats.org/officeDocument/2006/relationships/slideLayout" Target="../slideLayouts/slideLayout5.xml"/><Relationship Id="rId6" Type="http://schemas.openxmlformats.org/officeDocument/2006/relationships/slideLayout" Target="../slideLayouts/slideLayout6.xml"/><Relationship Id="rId7" Type="http://schemas.openxmlformats.org/officeDocument/2006/relationships/slideLayout" Target="../slideLayouts/slideLayout7.xml"/><Relationship Id="rId8" Type="http://schemas.openxmlformats.org/officeDocument/2006/relationships/slideLayout" Target="../slideLayouts/slideLayout8.xml"/><Relationship Id="rId9" Type="http://schemas.openxmlformats.org/officeDocument/2006/relationships/slideLayout" Target="../slideLayouts/slideLayout9.xml"/><Relationship Id="rId10" Type="http://schemas.openxmlformats.org/officeDocument/2006/relationships/slideLayout" Target="../slideLayouts/slideLayout10.xml"/></Relationships>
</file>

<file path=ppt/slideMasters/slideMaster1.xml><?xml version="1.0" encoding="utf-8"?>
<p:sldMaster xmlns:a="http://schemas.openxmlformats.org/drawingml/2006/main" xmlns:r="http://schemas.openxmlformats.org/officeDocument/2006/relationships" xmlns:p="http://schemas.openxmlformats.org/presentationml/2006/main">
  <p:cSld>
    <p:bg>
      <p:bgRef idx="1001">
        <a:schemeClr val="bg2"/>
      </p:bgRef>
    </p:bg>
    <p:spTree>
      <p:nvGrpSpPr>
        <p:cNvPr id="1" name=""/>
        <p:cNvGrpSpPr/>
        <p:nvPr/>
      </p:nvGrpSpPr>
      <p:grpSpPr>
        <a:xfrm>
          <a:off x="0" y="0"/>
          <a:ext cx="0" cy="0"/>
          <a:chOff x="0" y="0"/>
          <a:chExt cx="0" cy="0"/>
        </a:xfrm>
      </p:grpSpPr>
      <p:sp>
        <p:nvSpPr>
          <p:cNvPr id="7" name="Rectangle 6"/>
          <p:cNvSpPr/>
          <p:nvPr/>
        </p:nvSpPr>
        <p:spPr>
          <a:xfrm>
            <a:off x="234696" y="237744"/>
            <a:ext cx="11722608" cy="6382512"/>
          </a:xfrm>
          <a:prstGeom prst="rect">
            <a:avLst/>
          </a:prstGeom>
          <a:solidFill>
            <a:schemeClr val="bg2"/>
          </a:solidFill>
          <a:ln w="6350" cap="flat" cmpd="sng" algn="ctr">
            <a:noFill/>
            <a:prstDash val="solid"/>
          </a:ln>
          <a:effectLst>
            <a:softEdge rad="0"/>
          </a:effectLst>
        </p:spPr>
      </p:sp>
      <p:sp>
        <p:nvSpPr>
          <p:cNvPr id="2" name="Title Placeholder 1"/>
          <p:cNvSpPr>
            <a:spLocks noGrp="1"/>
          </p:cNvSpPr>
          <p:nvPr>
            <p:ph type="title"/>
          </p:nvPr>
        </p:nvSpPr>
        <p:spPr>
          <a:xfrm>
            <a:off x="1066800" y="642594"/>
            <a:ext cx="10058400" cy="1371600"/>
          </a:xfrm>
          <a:prstGeom prst="rect">
            <a:avLst/>
          </a:prstGeom>
        </p:spPr>
        <p:txBody>
          <a:bodyPr vert="horz" lIns="91440" tIns="45720" rIns="91440" bIns="45720" rtlCol="0" anchor="ctr">
            <a:normAutofit/>
          </a:bodyPr>
          <a:lstStyle/>
          <a:p>
            <a:r>
              <a:rPr lang="en-US" smtClean="0"/>
              <a:t>Click to edit Master title style</a:t>
            </a:r>
            <a:endParaRPr lang="en-US" dirty="0"/>
          </a:p>
        </p:txBody>
      </p:sp>
      <p:sp>
        <p:nvSpPr>
          <p:cNvPr id="3" name="Text Placeholder 2"/>
          <p:cNvSpPr>
            <a:spLocks noGrp="1"/>
          </p:cNvSpPr>
          <p:nvPr>
            <p:ph type="body" idx="1"/>
          </p:nvPr>
        </p:nvSpPr>
        <p:spPr>
          <a:xfrm>
            <a:off x="1066800" y="2103120"/>
            <a:ext cx="10058400" cy="3931920"/>
          </a:xfrm>
          <a:prstGeom prst="rect">
            <a:avLst/>
          </a:prstGeom>
        </p:spPr>
        <p:txBody>
          <a:bodyPr vert="horz" lIns="91440" tIns="45720" rIns="91440" bIns="45720" rtlCol="0">
            <a:normAutofit/>
          </a:bodyPr>
          <a:lstStyle/>
          <a:p>
            <a:pPr lvl="0"/>
            <a:r>
              <a:rPr lang="en-US" smtClean="0"/>
              <a:t>Click to edit Master text styles</a:t>
            </a:r>
          </a:p>
          <a:p>
            <a:pPr lvl="1"/>
            <a:r>
              <a:rPr lang="en-US" smtClean="0"/>
              <a:t>Second level</a:t>
            </a:r>
          </a:p>
          <a:p>
            <a:pPr lvl="2"/>
            <a:r>
              <a:rPr lang="en-US" smtClean="0"/>
              <a:t>Third level</a:t>
            </a:r>
          </a:p>
          <a:p>
            <a:pPr lvl="3"/>
            <a:r>
              <a:rPr lang="en-US" smtClean="0"/>
              <a:t>Fourth level</a:t>
            </a:r>
          </a:p>
          <a:p>
            <a:pPr lvl="4"/>
            <a:r>
              <a:rPr lang="en-US" smtClean="0"/>
              <a:t>Fifth level</a:t>
            </a:r>
            <a:endParaRPr lang="en-US" dirty="0"/>
          </a:p>
        </p:txBody>
      </p:sp>
      <p:sp>
        <p:nvSpPr>
          <p:cNvPr id="4" name="Date Placeholder 3"/>
          <p:cNvSpPr>
            <a:spLocks noGrp="1"/>
          </p:cNvSpPr>
          <p:nvPr>
            <p:ph type="dt" sz="half" idx="2"/>
          </p:nvPr>
        </p:nvSpPr>
        <p:spPr>
          <a:xfrm>
            <a:off x="389464" y="6214535"/>
            <a:ext cx="2743200" cy="256032"/>
          </a:xfrm>
          <a:prstGeom prst="rect">
            <a:avLst/>
          </a:prstGeom>
        </p:spPr>
        <p:txBody>
          <a:bodyPr vert="horz" lIns="91440" tIns="45720" rIns="91440" bIns="45720" rtlCol="0" anchor="b"/>
          <a:lstStyle>
            <a:lvl1pPr algn="l">
              <a:defRPr sz="1000">
                <a:solidFill>
                  <a:schemeClr val="tx1">
                    <a:lumMod val="75000"/>
                    <a:lumOff val="25000"/>
                  </a:schemeClr>
                </a:solidFill>
              </a:defRPr>
            </a:lvl1pPr>
          </a:lstStyle>
          <a:p>
            <a:fld id="{48A87A34-81AB-432B-8DAE-1953F412C126}" type="datetimeFigureOut">
              <a:rPr lang="en-US" smtClean="0"/>
              <a:pPr/>
              <a:t>12/7/16</a:t>
            </a:fld>
            <a:endParaRPr lang="en-US" dirty="0"/>
          </a:p>
        </p:txBody>
      </p:sp>
      <p:sp>
        <p:nvSpPr>
          <p:cNvPr id="5" name="Footer Placeholder 4"/>
          <p:cNvSpPr>
            <a:spLocks noGrp="1"/>
          </p:cNvSpPr>
          <p:nvPr>
            <p:ph type="ftr" sz="quarter" idx="3"/>
          </p:nvPr>
        </p:nvSpPr>
        <p:spPr>
          <a:xfrm>
            <a:off x="3489960" y="6214535"/>
            <a:ext cx="5212080" cy="256032"/>
          </a:xfrm>
          <a:prstGeom prst="rect">
            <a:avLst/>
          </a:prstGeom>
        </p:spPr>
        <p:txBody>
          <a:bodyPr vert="horz" lIns="91440" tIns="45720" rIns="91440" bIns="45720" rtlCol="0" anchor="b"/>
          <a:lstStyle>
            <a:lvl1pPr algn="ctr">
              <a:defRPr sz="1000">
                <a:solidFill>
                  <a:schemeClr val="tx1">
                    <a:lumMod val="75000"/>
                    <a:lumOff val="25000"/>
                  </a:schemeClr>
                </a:solidFill>
              </a:defRPr>
            </a:lvl1pPr>
          </a:lstStyle>
          <a:p>
            <a:endParaRPr lang="en-US" dirty="0"/>
          </a:p>
        </p:txBody>
      </p:sp>
      <p:sp>
        <p:nvSpPr>
          <p:cNvPr id="6" name="Slide Number Placeholder 5"/>
          <p:cNvSpPr>
            <a:spLocks noGrp="1"/>
          </p:cNvSpPr>
          <p:nvPr>
            <p:ph type="sldNum" sz="quarter" idx="4"/>
          </p:nvPr>
        </p:nvSpPr>
        <p:spPr>
          <a:xfrm>
            <a:off x="10314667" y="6214535"/>
            <a:ext cx="1463040" cy="256032"/>
          </a:xfrm>
          <a:prstGeom prst="rect">
            <a:avLst/>
          </a:prstGeom>
        </p:spPr>
        <p:txBody>
          <a:bodyPr vert="horz" lIns="91440" tIns="45720" rIns="91440" bIns="45720" rtlCol="0" anchor="b"/>
          <a:lstStyle>
            <a:lvl1pPr algn="r">
              <a:defRPr sz="1000">
                <a:solidFill>
                  <a:schemeClr val="tx1">
                    <a:lumMod val="75000"/>
                    <a:lumOff val="25000"/>
                  </a:schemeClr>
                </a:solidFill>
              </a:defRPr>
            </a:lvl1pPr>
          </a:lstStyle>
          <a:p>
            <a:fld id="{6D22F896-40B5-4ADD-8801-0D06FADFA095}" type="slidenum">
              <a:rPr lang="en-US" smtClean="0"/>
              <a:pPr/>
              <a:t>‹#›</a:t>
            </a:fld>
            <a:endParaRPr lang="en-US" dirty="0"/>
          </a:p>
        </p:txBody>
      </p:sp>
      <p:sp>
        <p:nvSpPr>
          <p:cNvPr id="8" name="Rectangle 7"/>
          <p:cNvSpPr/>
          <p:nvPr/>
        </p:nvSpPr>
        <p:spPr>
          <a:xfrm>
            <a:off x="371856" y="374904"/>
            <a:ext cx="11448288" cy="6108192"/>
          </a:xfrm>
          <a:prstGeom prst="rect">
            <a:avLst/>
          </a:prstGeom>
          <a:noFill/>
          <a:ln w="6350" cap="sq" cmpd="sng" algn="ctr">
            <a:solidFill>
              <a:schemeClr val="tx1">
                <a:lumMod val="75000"/>
                <a:lumOff val="25000"/>
              </a:schemeClr>
            </a:solidFill>
            <a:prstDash val="solid"/>
            <a:miter lim="800000"/>
          </a:ln>
          <a:effectLst/>
        </p:spPr>
      </p:sp>
    </p:spTree>
    <p:extLst>
      <p:ext uri="{BB962C8B-B14F-4D97-AF65-F5344CB8AC3E}">
        <p14:creationId xmlns:p14="http://schemas.microsoft.com/office/powerpoint/2010/main" val="171469958"/>
      </p:ext>
    </p:extLst>
  </p:cSld>
  <p:clrMap bg1="dk1" tx1="lt1" bg2="dk2" tx2="lt2" accent1="accent1" accent2="accent2" accent3="accent3" accent4="accent4" accent5="accent5" accent6="accent6" hlink="hlink" folHlink="folHlink"/>
  <p:sldLayoutIdLst>
    <p:sldLayoutId id="2147484293" r:id="rId1"/>
    <p:sldLayoutId id="2147484294" r:id="rId2"/>
    <p:sldLayoutId id="2147484295" r:id="rId3"/>
    <p:sldLayoutId id="2147484296" r:id="rId4"/>
    <p:sldLayoutId id="2147484297" r:id="rId5"/>
    <p:sldLayoutId id="2147484298" r:id="rId6"/>
    <p:sldLayoutId id="2147484299" r:id="rId7"/>
    <p:sldLayoutId id="2147484300" r:id="rId8"/>
    <p:sldLayoutId id="2147484301" r:id="rId9"/>
    <p:sldLayoutId id="2147484302" r:id="rId10"/>
    <p:sldLayoutId id="2147484303" r:id="rId11"/>
  </p:sldLayoutIdLst>
  <p:txStyles>
    <p:titleStyle>
      <a:lvl1pPr algn="l" defTabSz="914400" rtl="0" eaLnBrk="1" latinLnBrk="0" hangingPunct="1">
        <a:lnSpc>
          <a:spcPct val="90000"/>
        </a:lnSpc>
        <a:spcBef>
          <a:spcPct val="0"/>
        </a:spcBef>
        <a:buNone/>
        <a:defRPr lang="en-US" sz="4800" kern="1200" cap="none" spc="0" baseline="0" dirty="0">
          <a:solidFill>
            <a:schemeClr val="tx1">
              <a:lumMod val="85000"/>
              <a:lumOff val="15000"/>
            </a:schemeClr>
          </a:solidFill>
          <a:effectLst/>
          <a:latin typeface="+mj-lt"/>
          <a:ea typeface="+mn-ea"/>
          <a:cs typeface="+mn-cs"/>
        </a:defRPr>
      </a:lvl1pPr>
    </p:titleStyle>
    <p:bodyStyle>
      <a:lvl1pPr marL="182880" indent="-182880" algn="l" defTabSz="914400" rtl="0" eaLnBrk="1" latinLnBrk="0" hangingPunct="1">
        <a:lnSpc>
          <a:spcPct val="100000"/>
        </a:lnSpc>
        <a:spcBef>
          <a:spcPts val="900"/>
        </a:spcBef>
        <a:spcAft>
          <a:spcPts val="0"/>
        </a:spcAft>
        <a:buClr>
          <a:schemeClr val="tx2"/>
        </a:buClr>
        <a:buFont typeface="Arial" pitchFamily="34" charset="0"/>
        <a:buChar char="•"/>
        <a:defRPr sz="1800" kern="1200">
          <a:solidFill>
            <a:schemeClr val="tx1"/>
          </a:solidFill>
          <a:latin typeface="+mn-lt"/>
          <a:ea typeface="+mn-ea"/>
          <a:cs typeface="+mn-cs"/>
        </a:defRPr>
      </a:lvl1pPr>
      <a:lvl2pPr marL="457200" indent="-182880" algn="l" defTabSz="914400" rtl="0" eaLnBrk="1" latinLnBrk="0" hangingPunct="1">
        <a:lnSpc>
          <a:spcPct val="100000"/>
        </a:lnSpc>
        <a:spcBef>
          <a:spcPts val="500"/>
        </a:spcBef>
        <a:buClr>
          <a:schemeClr val="tx2"/>
        </a:buClr>
        <a:buFont typeface="Arial" pitchFamily="34" charset="0"/>
        <a:buChar char="•"/>
        <a:defRPr sz="1600" kern="1200">
          <a:solidFill>
            <a:schemeClr val="tx1"/>
          </a:solidFill>
          <a:latin typeface="+mn-lt"/>
          <a:ea typeface="+mn-ea"/>
          <a:cs typeface="+mn-cs"/>
        </a:defRPr>
      </a:lvl2pPr>
      <a:lvl3pPr marL="73152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3pPr>
      <a:lvl4pPr marL="100584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4pPr>
      <a:lvl5pPr marL="1280160" indent="-18288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5pPr>
      <a:lvl6pPr marL="16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6pPr>
      <a:lvl7pPr marL="19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7pPr>
      <a:lvl8pPr marL="22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8pPr>
      <a:lvl9pPr marL="2500000" indent="-228600" algn="l" defTabSz="914400" rtl="0" eaLnBrk="1" latinLnBrk="0" hangingPunct="1">
        <a:lnSpc>
          <a:spcPct val="100000"/>
        </a:lnSpc>
        <a:spcBef>
          <a:spcPts val="500"/>
        </a:spcBef>
        <a:buClr>
          <a:schemeClr val="tx2"/>
        </a:buClr>
        <a:buFont typeface="Arial" pitchFamily="34" charset="0"/>
        <a:buChar char="•"/>
        <a:defRPr sz="1400" kern="1200">
          <a:solidFill>
            <a:schemeClr val="tx1"/>
          </a:solidFill>
          <a:latin typeface="+mn-lt"/>
          <a:ea typeface="+mn-ea"/>
          <a:cs typeface="+mn-cs"/>
        </a:defRPr>
      </a:lvl9pPr>
    </p:bodyStyle>
    <p:otherStyle>
      <a:defPPr>
        <a:defRPr lang="en-US"/>
      </a:defPPr>
      <a:lvl1pPr marL="0" algn="l" defTabSz="914400" rtl="0" eaLnBrk="1" latinLnBrk="0" hangingPunct="1">
        <a:defRPr sz="1800" kern="1200">
          <a:solidFill>
            <a:schemeClr val="tx1"/>
          </a:solidFill>
          <a:latin typeface="+mn-lt"/>
          <a:ea typeface="+mn-ea"/>
          <a:cs typeface="+mn-cs"/>
        </a:defRPr>
      </a:lvl1pPr>
      <a:lvl2pPr marL="457200" algn="l" defTabSz="914400" rtl="0" eaLnBrk="1" latinLnBrk="0" hangingPunct="1">
        <a:defRPr sz="1800" kern="1200">
          <a:solidFill>
            <a:schemeClr val="tx1"/>
          </a:solidFill>
          <a:latin typeface="+mn-lt"/>
          <a:ea typeface="+mn-ea"/>
          <a:cs typeface="+mn-cs"/>
        </a:defRPr>
      </a:lvl2pPr>
      <a:lvl3pPr marL="914400" algn="l" defTabSz="914400" rtl="0" eaLnBrk="1" latinLnBrk="0" hangingPunct="1">
        <a:defRPr sz="1800" kern="1200">
          <a:solidFill>
            <a:schemeClr val="tx1"/>
          </a:solidFill>
          <a:latin typeface="+mn-lt"/>
          <a:ea typeface="+mn-ea"/>
          <a:cs typeface="+mn-cs"/>
        </a:defRPr>
      </a:lvl3pPr>
      <a:lvl4pPr marL="1371600" algn="l" defTabSz="914400" rtl="0" eaLnBrk="1" latinLnBrk="0" hangingPunct="1">
        <a:defRPr sz="1800" kern="1200">
          <a:solidFill>
            <a:schemeClr val="tx1"/>
          </a:solidFill>
          <a:latin typeface="+mn-lt"/>
          <a:ea typeface="+mn-ea"/>
          <a:cs typeface="+mn-cs"/>
        </a:defRPr>
      </a:lvl4pPr>
      <a:lvl5pPr marL="1828800" algn="l" defTabSz="914400" rtl="0" eaLnBrk="1" latinLnBrk="0" hangingPunct="1">
        <a:defRPr sz="1800" kern="1200">
          <a:solidFill>
            <a:schemeClr val="tx1"/>
          </a:solidFill>
          <a:latin typeface="+mn-lt"/>
          <a:ea typeface="+mn-ea"/>
          <a:cs typeface="+mn-cs"/>
        </a:defRPr>
      </a:lvl5pPr>
      <a:lvl6pPr marL="2286000" algn="l" defTabSz="914400" rtl="0" eaLnBrk="1" latinLnBrk="0" hangingPunct="1">
        <a:defRPr sz="1800" kern="1200">
          <a:solidFill>
            <a:schemeClr val="tx1"/>
          </a:solidFill>
          <a:latin typeface="+mn-lt"/>
          <a:ea typeface="+mn-ea"/>
          <a:cs typeface="+mn-cs"/>
        </a:defRPr>
      </a:lvl6pPr>
      <a:lvl7pPr marL="2743200" algn="l" defTabSz="914400" rtl="0" eaLnBrk="1" latinLnBrk="0" hangingPunct="1">
        <a:defRPr sz="1800" kern="1200">
          <a:solidFill>
            <a:schemeClr val="tx1"/>
          </a:solidFill>
          <a:latin typeface="+mn-lt"/>
          <a:ea typeface="+mn-ea"/>
          <a:cs typeface="+mn-cs"/>
        </a:defRPr>
      </a:lvl7pPr>
      <a:lvl8pPr marL="3200400" algn="l" defTabSz="914400" rtl="0" eaLnBrk="1" latinLnBrk="0" hangingPunct="1">
        <a:defRPr sz="1800" kern="1200">
          <a:solidFill>
            <a:schemeClr val="tx1"/>
          </a:solidFill>
          <a:latin typeface="+mn-lt"/>
          <a:ea typeface="+mn-ea"/>
          <a:cs typeface="+mn-cs"/>
        </a:defRPr>
      </a:lvl8pPr>
      <a:lvl9pPr marL="3657600" algn="l" defTabSz="914400" rtl="0" eaLnBrk="1" latinLnBrk="0" hangingPunct="1">
        <a:defRPr sz="1800" kern="1200">
          <a:solidFill>
            <a:schemeClr val="tx1"/>
          </a:solidFill>
          <a:latin typeface="+mn-lt"/>
          <a:ea typeface="+mn-ea"/>
          <a:cs typeface="+mn-cs"/>
        </a:defRPr>
      </a:lvl9pPr>
    </p:otherStyle>
  </p:txStyles>
  <p:extLst>
    <p:ext uri="{27BBF7A9-308A-43DC-89C8-2F10F3537804}">
      <p15:sldGuideLst xmlns:p15="http://schemas.microsoft.com/office/powerpoint/2012/main"/>
    </p:ext>
  </p:extLst>
</p:sldMaster>
</file>

<file path=ppt/slides/_rels/slide1.xml.rels><?xml version="1.0" encoding="UTF-8" standalone="yes"?>
<Relationships xmlns="http://schemas.openxmlformats.org/package/2006/relationships"><Relationship Id="rId1" Type="http://schemas.openxmlformats.org/officeDocument/2006/relationships/slideLayout" Target="../slideLayouts/slideLayout1.xml"/></Relationships>
</file>

<file path=ppt/slides/_rels/slide10.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5.xml"/></Relationships>
</file>

<file path=ppt/slides/_rels/slide11.xml.rels><?xml version="1.0" encoding="UTF-8" standalone="yes"?>
<Relationships xmlns="http://schemas.openxmlformats.org/package/2006/relationships"><Relationship Id="rId3" Type="http://schemas.openxmlformats.org/officeDocument/2006/relationships/image" Target="../media/image7.png"/><Relationship Id="rId4" Type="http://schemas.openxmlformats.org/officeDocument/2006/relationships/image" Target="../media/image8.png"/><Relationship Id="rId5" Type="http://schemas.openxmlformats.org/officeDocument/2006/relationships/image" Target="../media/image9.png"/><Relationship Id="rId1" Type="http://schemas.openxmlformats.org/officeDocument/2006/relationships/slideLayout" Target="../slideLayouts/slideLayout2.xml"/><Relationship Id="rId2" Type="http://schemas.openxmlformats.org/officeDocument/2006/relationships/notesSlide" Target="../notesSlides/notesSlide6.xml"/></Relationships>
</file>

<file path=ppt/slides/_rels/slide12.xml.rels><?xml version="1.0" encoding="UTF-8" standalone="yes"?>
<Relationships xmlns="http://schemas.openxmlformats.org/package/2006/relationships"><Relationship Id="rId3" Type="http://schemas.openxmlformats.org/officeDocument/2006/relationships/image" Target="../media/image10.png"/><Relationship Id="rId4" Type="http://schemas.openxmlformats.org/officeDocument/2006/relationships/image" Target="../media/image11.png"/><Relationship Id="rId5" Type="http://schemas.openxmlformats.org/officeDocument/2006/relationships/image" Target="../media/image12.png"/><Relationship Id="rId1" Type="http://schemas.openxmlformats.org/officeDocument/2006/relationships/slideLayout" Target="../slideLayouts/slideLayout2.xml"/><Relationship Id="rId2" Type="http://schemas.openxmlformats.org/officeDocument/2006/relationships/notesSlide" Target="../notesSlides/notesSlide7.xml"/></Relationships>
</file>

<file path=ppt/slides/_rels/slide1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8.xml"/><Relationship Id="rId3" Type="http://schemas.openxmlformats.org/officeDocument/2006/relationships/image" Target="../media/image13.png"/></Relationships>
</file>

<file path=ppt/slides/_rels/slide14.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9.xml"/></Relationships>
</file>

<file path=ppt/slides/_rels/slide15.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image" Target="../media/image14.png"/><Relationship Id="rId1" Type="http://schemas.microsoft.com/office/2007/relationships/media" Target="../media/media1.mp4"/><Relationship Id="rId2" Type="http://schemas.openxmlformats.org/officeDocument/2006/relationships/video" Target="../media/media1.mp4"/></Relationships>
</file>

<file path=ppt/slides/_rels/slide16.xml.rels><?xml version="1.0" encoding="UTF-8" standalone="yes"?>
<Relationships xmlns="http://schemas.openxmlformats.org/package/2006/relationships"><Relationship Id="rId3" Type="http://schemas.openxmlformats.org/officeDocument/2006/relationships/slideLayout" Target="../slideLayouts/slideLayout7.xml"/><Relationship Id="rId4" Type="http://schemas.openxmlformats.org/officeDocument/2006/relationships/image" Target="../media/image15.png"/><Relationship Id="rId1" Type="http://schemas.microsoft.com/office/2007/relationships/media" Target="../media/media2.mov"/><Relationship Id="rId2" Type="http://schemas.openxmlformats.org/officeDocument/2006/relationships/video" Target="../media/media2.mov"/></Relationships>
</file>

<file path=ppt/slides/_rels/slide17.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0.xml"/></Relationships>
</file>

<file path=ppt/slides/_rels/slide18.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19.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1.xml"/></Relationships>
</file>

<file path=ppt/slides/_rels/slide2.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1.xml"/></Relationships>
</file>

<file path=ppt/slides/_rels/slide3.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3.png"/></Relationships>
</file>

<file path=ppt/slides/_rels/slide4.xml.rels><?xml version="1.0" encoding="UTF-8" standalone="yes"?>
<Relationships xmlns="http://schemas.openxmlformats.org/package/2006/relationships"><Relationship Id="rId1" Type="http://schemas.openxmlformats.org/officeDocument/2006/relationships/slideLayout" Target="../slideLayouts/slideLayout2.xml"/></Relationships>
</file>

<file path=ppt/slides/_rels/slide5.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4.png"/></Relationships>
</file>

<file path=ppt/slides/_rels/slide6.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2.xml"/></Relationships>
</file>

<file path=ppt/slides/_rels/slide7.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image" Target="../media/image5.png"/></Relationships>
</file>

<file path=ppt/slides/_rels/slide8.xml.rels><?xml version="1.0" encoding="UTF-8" standalone="yes"?>
<Relationships xmlns="http://schemas.openxmlformats.org/package/2006/relationships"><Relationship Id="rId1" Type="http://schemas.openxmlformats.org/officeDocument/2006/relationships/slideLayout" Target="../slideLayouts/slideLayout3.xml"/><Relationship Id="rId2" Type="http://schemas.openxmlformats.org/officeDocument/2006/relationships/notesSlide" Target="../notesSlides/notesSlide3.xml"/></Relationships>
</file>

<file path=ppt/slides/_rels/slide9.xml.rels><?xml version="1.0" encoding="UTF-8" standalone="yes"?>
<Relationships xmlns="http://schemas.openxmlformats.org/package/2006/relationships"><Relationship Id="rId1" Type="http://schemas.openxmlformats.org/officeDocument/2006/relationships/slideLayout" Target="../slideLayouts/slideLayout2.xml"/><Relationship Id="rId2" Type="http://schemas.openxmlformats.org/officeDocument/2006/relationships/notesSlide" Target="../notesSlides/notesSlide4.xml"/><Relationship Id="rId3" Type="http://schemas.openxmlformats.org/officeDocument/2006/relationships/image" Target="../media/image6.png"/></Relationships>
</file>

<file path=ppt/slides/slide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ctrTitle"/>
          </p:nvPr>
        </p:nvSpPr>
        <p:spPr/>
        <p:txBody>
          <a:bodyPr>
            <a:normAutofit fontScale="90000"/>
          </a:bodyPr>
          <a:lstStyle/>
          <a:p>
            <a:r>
              <a:rPr lang="en-US" b="1" dirty="0"/>
              <a:t>Preliminary design and </a:t>
            </a:r>
            <a:r>
              <a:rPr lang="en-US" b="1" dirty="0" smtClean="0"/>
              <a:t>implementation</a:t>
            </a:r>
            <a:endParaRPr lang="en-US" dirty="0"/>
          </a:p>
        </p:txBody>
      </p:sp>
      <p:sp>
        <p:nvSpPr>
          <p:cNvPr id="3" name="Subtitle 2"/>
          <p:cNvSpPr>
            <a:spLocks noGrp="1"/>
          </p:cNvSpPr>
          <p:nvPr>
            <p:ph type="subTitle" idx="1"/>
          </p:nvPr>
        </p:nvSpPr>
        <p:spPr/>
        <p:txBody>
          <a:bodyPr/>
          <a:lstStyle/>
          <a:p>
            <a:r>
              <a:rPr lang="en-US" dirty="0" smtClean="0"/>
              <a:t>Group 1: Volvo Co-Pilot eco-driving</a:t>
            </a:r>
            <a:endParaRPr lang="en-US" dirty="0"/>
          </a:p>
        </p:txBody>
      </p:sp>
    </p:spTree>
    <p:extLst>
      <p:ext uri="{BB962C8B-B14F-4D97-AF65-F5344CB8AC3E}">
        <p14:creationId xmlns:p14="http://schemas.microsoft.com/office/powerpoint/2010/main" val="12863268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0.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Detailed design</a:t>
            </a:r>
            <a:endParaRPr lang="en-US" dirty="0"/>
          </a:p>
        </p:txBody>
      </p:sp>
      <p:sp>
        <p:nvSpPr>
          <p:cNvPr id="3" name="Text Placeholder 2"/>
          <p:cNvSpPr>
            <a:spLocks noGrp="1"/>
          </p:cNvSpPr>
          <p:nvPr>
            <p:ph type="body" idx="1"/>
          </p:nvPr>
        </p:nvSpPr>
        <p:spPr/>
        <p:txBody>
          <a:bodyPr/>
          <a:lstStyle/>
          <a:p>
            <a:r>
              <a:rPr lang="en-US" dirty="0" smtClean="0"/>
              <a:t>Areas of Interest</a:t>
            </a:r>
            <a:endParaRPr lang="en-US" dirty="0"/>
          </a:p>
        </p:txBody>
      </p:sp>
    </p:spTree>
    <p:extLst>
      <p:ext uri="{BB962C8B-B14F-4D97-AF65-F5344CB8AC3E}">
        <p14:creationId xmlns:p14="http://schemas.microsoft.com/office/powerpoint/2010/main" val="177964566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1.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app: High-score list</a:t>
            </a:r>
            <a:endParaRPr lang="en-US" dirty="0"/>
          </a:p>
        </p:txBody>
      </p:sp>
      <p:sp>
        <p:nvSpPr>
          <p:cNvPr id="3" name="Content Placeholder 2"/>
          <p:cNvSpPr>
            <a:spLocks noGrp="1"/>
          </p:cNvSpPr>
          <p:nvPr>
            <p:ph idx="1"/>
          </p:nvPr>
        </p:nvSpPr>
        <p:spPr/>
        <p:txBody>
          <a:bodyPr/>
          <a:lstStyle/>
          <a:p>
            <a:r>
              <a:rPr lang="en-US" dirty="0" smtClean="0"/>
              <a:t>SQLite Database</a:t>
            </a:r>
          </a:p>
          <a:p>
            <a:pPr lvl="1"/>
            <a:r>
              <a:rPr lang="en-US" dirty="0" smtClean="0"/>
              <a:t>Id | alias | score | fuel consumption | acceleration | speed | load | rpm | date</a:t>
            </a:r>
          </a:p>
          <a:p>
            <a:r>
              <a:rPr lang="en-US" dirty="0" err="1" smtClean="0"/>
              <a:t>ScoreDbHelper</a:t>
            </a:r>
            <a:r>
              <a:rPr lang="en-US" dirty="0" smtClean="0"/>
              <a:t> </a:t>
            </a:r>
            <a:r>
              <a:rPr lang="mr-IN" dirty="0" smtClean="0"/>
              <a:t>–</a:t>
            </a:r>
            <a:r>
              <a:rPr lang="en-US" dirty="0" smtClean="0"/>
              <a:t> Access to database</a:t>
            </a:r>
          </a:p>
          <a:p>
            <a:r>
              <a:rPr lang="en-US" dirty="0" err="1" smtClean="0"/>
              <a:t>ScoreCursorAdapter</a:t>
            </a:r>
            <a:r>
              <a:rPr lang="en-US" dirty="0" smtClean="0"/>
              <a:t> </a:t>
            </a:r>
            <a:r>
              <a:rPr lang="mr-IN" dirty="0" smtClean="0"/>
              <a:t>–</a:t>
            </a:r>
            <a:r>
              <a:rPr lang="en-US" dirty="0" smtClean="0"/>
              <a:t> Connecting database to UI</a:t>
            </a:r>
          </a:p>
          <a:p>
            <a:r>
              <a:rPr lang="en-US" dirty="0" err="1" smtClean="0"/>
              <a:t>ScoreItem</a:t>
            </a:r>
            <a:r>
              <a:rPr lang="en-US" dirty="0" smtClean="0"/>
              <a:t> </a:t>
            </a:r>
            <a:r>
              <a:rPr lang="mr-IN" dirty="0" smtClean="0"/>
              <a:t>–</a:t>
            </a:r>
            <a:r>
              <a:rPr lang="en-US" dirty="0" smtClean="0"/>
              <a:t> data structure</a:t>
            </a:r>
          </a:p>
          <a:p>
            <a:endParaRPr lang="en-US" dirty="0" smtClean="0"/>
          </a:p>
          <a:p>
            <a:endParaRPr lang="en-US" dirty="0"/>
          </a:p>
        </p:txBody>
      </p:sp>
      <p:pic>
        <p:nvPicPr>
          <p:cNvPr id="7" name="Picture 2" descr="https://lh4.googleusercontent.com/s2mP3TtYYEQtboEQcNJoFzUQVPWxd893f7L7SWL5P6q9Bnjw7ToiNoVnlybhJy-7MsVgYZeof524vkRPKgW9eyvBrXU8OeHg-4sABzvnvzNn9pe4CAhQUxksQGpDs5Zl7zx5Q4X-"/>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347304" y="5028195"/>
            <a:ext cx="3838575" cy="1362075"/>
          </a:xfrm>
          <a:prstGeom prst="rect">
            <a:avLst/>
          </a:prstGeom>
          <a:noFill/>
          <a:extLst>
            <a:ext uri="{909E8E84-426E-40DD-AFC4-6F175D3DCCD1}">
              <a14:hiddenFill xmlns:a14="http://schemas.microsoft.com/office/drawing/2010/main">
                <a:solidFill>
                  <a:srgbClr val="FFFFFF"/>
                </a:solidFill>
              </a14:hiddenFill>
            </a:ext>
          </a:extLst>
        </p:spPr>
      </p:pic>
      <p:pic>
        <p:nvPicPr>
          <p:cNvPr id="8" name="Picture 4" descr="https://lh3.googleusercontent.com/qJQt8_LzLxrinFeYyw0TIcIRqOhBiB0M3WNfE_154ARsvuKgRM3MJas-HSdFbFvAPZj8TxLguPd97BVNRcpME8X5JGDerD-2HYccWrDDo9PDW0TROIfiiwDCMl7ODutWOJEGNgWD"/>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990352" y="5342520"/>
            <a:ext cx="3895725" cy="1047750"/>
          </a:xfrm>
          <a:prstGeom prst="rect">
            <a:avLst/>
          </a:prstGeom>
          <a:noFill/>
          <a:extLst>
            <a:ext uri="{909E8E84-426E-40DD-AFC4-6F175D3DCCD1}">
              <a14:hiddenFill xmlns:a14="http://schemas.microsoft.com/office/drawing/2010/main">
                <a:solidFill>
                  <a:srgbClr val="FFFFFF"/>
                </a:solidFill>
              </a14:hiddenFill>
            </a:ext>
          </a:extLst>
        </p:spPr>
      </p:pic>
      <p:pic>
        <p:nvPicPr>
          <p:cNvPr id="9" name="Picture 8" descr="https://lh5.googleusercontent.com/ou7_h5V6VpzuONhcPvLnNGImB_HqKgyBV1w2O64p7w2mAWcc06Ip4s4oXlATH2sL3fWvQaU4ChRoMmjwoyUT1ajBPPYn_-EF6Ti71n0MfsMW-ZzlNWoMaA_kSAj39oTa4IgML90z"/>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9652000" y="4542420"/>
            <a:ext cx="1724025" cy="1847850"/>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87694076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Android app: Game screen</a:t>
            </a:r>
            <a:endParaRPr lang="en-US" dirty="0"/>
          </a:p>
        </p:txBody>
      </p:sp>
      <p:sp>
        <p:nvSpPr>
          <p:cNvPr id="3" name="Content Placeholder 2"/>
          <p:cNvSpPr>
            <a:spLocks noGrp="1"/>
          </p:cNvSpPr>
          <p:nvPr>
            <p:ph idx="1"/>
          </p:nvPr>
        </p:nvSpPr>
        <p:spPr/>
        <p:txBody>
          <a:bodyPr/>
          <a:lstStyle/>
          <a:p>
            <a:r>
              <a:rPr lang="en-US" dirty="0" err="1" smtClean="0"/>
              <a:t>CanBusInformation</a:t>
            </a:r>
            <a:r>
              <a:rPr lang="en-US" dirty="0" smtClean="0"/>
              <a:t> </a:t>
            </a:r>
            <a:r>
              <a:rPr lang="mr-IN" dirty="0" smtClean="0"/>
              <a:t>–</a:t>
            </a:r>
            <a:r>
              <a:rPr lang="en-US" dirty="0" smtClean="0"/>
              <a:t> Get raw data from CAN</a:t>
            </a:r>
          </a:p>
          <a:p>
            <a:r>
              <a:rPr lang="en-US" dirty="0" err="1" smtClean="0"/>
              <a:t>DataRecorder</a:t>
            </a:r>
            <a:r>
              <a:rPr lang="en-US" dirty="0" smtClean="0"/>
              <a:t> </a:t>
            </a:r>
            <a:r>
              <a:rPr lang="mr-IN" dirty="0" smtClean="0"/>
              <a:t>–</a:t>
            </a:r>
            <a:r>
              <a:rPr lang="en-US" dirty="0" smtClean="0"/>
              <a:t> keep track of historical data and calculate score, etc.</a:t>
            </a:r>
          </a:p>
          <a:p>
            <a:r>
              <a:rPr lang="en-US" dirty="0" err="1" smtClean="0"/>
              <a:t>UploadData</a:t>
            </a:r>
            <a:r>
              <a:rPr lang="en-US" dirty="0" smtClean="0"/>
              <a:t> </a:t>
            </a:r>
            <a:r>
              <a:rPr lang="mr-IN" dirty="0" smtClean="0"/>
              <a:t>–</a:t>
            </a:r>
            <a:r>
              <a:rPr lang="en-US" dirty="0" smtClean="0"/>
              <a:t> upload data to web portal</a:t>
            </a:r>
          </a:p>
          <a:p>
            <a:r>
              <a:rPr lang="en-US" dirty="0" err="1" smtClean="0"/>
              <a:t>Gamification</a:t>
            </a:r>
            <a:r>
              <a:rPr lang="en-US" dirty="0" smtClean="0"/>
              <a:t> </a:t>
            </a:r>
            <a:r>
              <a:rPr lang="mr-IN" dirty="0" smtClean="0"/>
              <a:t>–</a:t>
            </a:r>
            <a:r>
              <a:rPr lang="en-US" dirty="0" smtClean="0"/>
              <a:t> Interactive responses</a:t>
            </a:r>
          </a:p>
          <a:p>
            <a:endParaRPr lang="en-US" dirty="0"/>
          </a:p>
        </p:txBody>
      </p:sp>
      <p:pic>
        <p:nvPicPr>
          <p:cNvPr id="4" name="Picture 2" descr="https://lh4.googleusercontent.com/YRh436Sll1KwB-F8iy3irvke_Dgxk1-2jxM6WaMvu_zNpQJA9pMGxKtUweEl_91ERCrMyq2xl7Fde0iSQwnjEVrrWFS0SFKL0cD8cuVU4osKIqzJ0bNw8xeCgdh4EorZvYWL7CGb"/>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8978900" y="4899660"/>
            <a:ext cx="2438400" cy="1457325"/>
          </a:xfrm>
          <a:prstGeom prst="rect">
            <a:avLst/>
          </a:prstGeom>
          <a:noFill/>
          <a:extLst>
            <a:ext uri="{909E8E84-426E-40DD-AFC4-6F175D3DCCD1}">
              <a14:hiddenFill xmlns:a14="http://schemas.microsoft.com/office/drawing/2010/main">
                <a:solidFill>
                  <a:srgbClr val="FFFFFF"/>
                </a:solidFill>
              </a14:hiddenFill>
            </a:ext>
          </a:extLst>
        </p:spPr>
      </p:pic>
      <p:pic>
        <p:nvPicPr>
          <p:cNvPr id="5" name="Picture 4" descr="https://lh6.googleusercontent.com/M9mTvHLZ7suzpWrUf6tzDt0IUIXqtn3_vKqYqs0scgK59FNbsRFVDDJbn5lGnuiyttnvUTTSCiC3ldDmsEoLYgc09vJ1dAliIf8YQWnJsiXZpRbVpH5aEtuCZROXEXlQsoDxrkhX"/>
          <p:cNvPicPr>
            <a:picLocks noChangeAspect="1" noChangeArrowheads="1"/>
          </p:cNvPicPr>
          <p:nvPr/>
        </p:nvPicPr>
        <p:blipFill>
          <a:blip r:embed="rId4">
            <a:extLst>
              <a:ext uri="{28A0092B-C50C-407E-A947-70E740481C1C}">
                <a14:useLocalDpi xmlns:a14="http://schemas.microsoft.com/office/drawing/2010/main" val="0"/>
              </a:ext>
            </a:extLst>
          </a:blip>
          <a:srcRect/>
          <a:stretch>
            <a:fillRect/>
          </a:stretch>
        </p:blipFill>
        <p:spPr bwMode="auto">
          <a:xfrm>
            <a:off x="5562600" y="5080635"/>
            <a:ext cx="3152775" cy="1276350"/>
          </a:xfrm>
          <a:prstGeom prst="rect">
            <a:avLst/>
          </a:prstGeom>
          <a:noFill/>
          <a:extLst>
            <a:ext uri="{909E8E84-426E-40DD-AFC4-6F175D3DCCD1}">
              <a14:hiddenFill xmlns:a14="http://schemas.microsoft.com/office/drawing/2010/main">
                <a:solidFill>
                  <a:srgbClr val="FFFFFF"/>
                </a:solidFill>
              </a14:hiddenFill>
            </a:ext>
          </a:extLst>
        </p:spPr>
      </p:pic>
      <p:pic>
        <p:nvPicPr>
          <p:cNvPr id="6" name="Picture 6" descr="https://lh4.googleusercontent.com/i2e9dE5bkhDzBE8X7ZT8mnhCPafMRNCRe-STglxhumNplENhFgg73ALLYOU5z0MJfHLq_FDXcmczm0bKMlCk3afT74fAeMlOdPxz0Rehb37f2rNt57T67cWHXHyetCdjLxvNDDkC"/>
          <p:cNvPicPr>
            <a:picLocks noChangeAspect="1" noChangeArrowheads="1"/>
          </p:cNvPicPr>
          <p:nvPr/>
        </p:nvPicPr>
        <p:blipFill>
          <a:blip r:embed="rId5">
            <a:extLst>
              <a:ext uri="{28A0092B-C50C-407E-A947-70E740481C1C}">
                <a14:useLocalDpi xmlns:a14="http://schemas.microsoft.com/office/drawing/2010/main" val="0"/>
              </a:ext>
            </a:extLst>
          </a:blip>
          <a:srcRect/>
          <a:stretch>
            <a:fillRect/>
          </a:stretch>
        </p:blipFill>
        <p:spPr bwMode="auto">
          <a:xfrm>
            <a:off x="2289175" y="5624778"/>
            <a:ext cx="3009900" cy="7334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164007137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Web Portal: API</a:t>
            </a:r>
            <a:endParaRPr lang="en-US" dirty="0"/>
          </a:p>
        </p:txBody>
      </p:sp>
      <p:sp>
        <p:nvSpPr>
          <p:cNvPr id="3" name="Content Placeholder 2"/>
          <p:cNvSpPr>
            <a:spLocks noGrp="1"/>
          </p:cNvSpPr>
          <p:nvPr>
            <p:ph idx="1"/>
          </p:nvPr>
        </p:nvSpPr>
        <p:spPr/>
        <p:txBody>
          <a:bodyPr/>
          <a:lstStyle/>
          <a:p>
            <a:r>
              <a:rPr lang="en-US" dirty="0" err="1" smtClean="0"/>
              <a:t>push_session</a:t>
            </a:r>
            <a:endParaRPr lang="en-US" dirty="0" smtClean="0"/>
          </a:p>
          <a:p>
            <a:r>
              <a:rPr lang="en-US" dirty="0" err="1"/>
              <a:t>g</a:t>
            </a:r>
            <a:r>
              <a:rPr lang="en-US" dirty="0" err="1" smtClean="0"/>
              <a:t>et_data</a:t>
            </a:r>
            <a:endParaRPr lang="en-US" dirty="0" smtClean="0"/>
          </a:p>
        </p:txBody>
      </p:sp>
      <p:pic>
        <p:nvPicPr>
          <p:cNvPr id="4098" name="Picture 2" descr="https://lh3.googleusercontent.com/dy-b14HVP2pzIjdp0uH-zmNbkwGYL68eUY2XE9k_3qMPJuAqH-oVxdN5Kt13AELYa9w8ZDgdrDITFTDPUhPFoS3jbKuG7UGUEXJLaxvz4uo0SLeCqJUkhtnInAUkrY6nHl-zkSoo"/>
          <p:cNvPicPr>
            <a:picLocks noChangeAspect="1" noChangeArrowheads="1"/>
          </p:cNvPicPr>
          <p:nvPr/>
        </p:nvPicPr>
        <p:blipFill>
          <a:blip r:embed="rId3">
            <a:extLst>
              <a:ext uri="{28A0092B-C50C-407E-A947-70E740481C1C}">
                <a14:useLocalDpi xmlns:a14="http://schemas.microsoft.com/office/drawing/2010/main" val="0"/>
              </a:ext>
            </a:extLst>
          </a:blip>
          <a:srcRect/>
          <a:stretch>
            <a:fillRect/>
          </a:stretch>
        </p:blipFill>
        <p:spPr bwMode="auto">
          <a:xfrm>
            <a:off x="5111254" y="3352800"/>
            <a:ext cx="5943600" cy="3133725"/>
          </a:xfrm>
          <a:prstGeom prst="rect">
            <a:avLst/>
          </a:prstGeom>
          <a:noFill/>
          <a:extLst>
            <a:ext uri="{909E8E84-426E-40DD-AFC4-6F175D3DCCD1}">
              <a14:hiddenFill xmlns:a14="http://schemas.microsoft.com/office/drawing/2010/main">
                <a:solidFill>
                  <a:srgbClr val="FFFFFF"/>
                </a:solidFill>
              </a14:hiddenFill>
            </a:ext>
          </a:extLst>
        </p:spPr>
      </p:pic>
    </p:spTree>
    <p:extLst>
      <p:ext uri="{BB962C8B-B14F-4D97-AF65-F5344CB8AC3E}">
        <p14:creationId xmlns:p14="http://schemas.microsoft.com/office/powerpoint/2010/main" val="557767203"/>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Implementation</a:t>
            </a:r>
            <a:endParaRPr lang="en-US" dirty="0"/>
          </a:p>
        </p:txBody>
      </p:sp>
      <p:sp>
        <p:nvSpPr>
          <p:cNvPr id="3" name="Text Placeholder 2"/>
          <p:cNvSpPr>
            <a:spLocks noGrp="1"/>
          </p:cNvSpPr>
          <p:nvPr>
            <p:ph type="body" idx="1"/>
          </p:nvPr>
        </p:nvSpPr>
        <p:spPr/>
        <p:txBody>
          <a:bodyPr/>
          <a:lstStyle/>
          <a:p>
            <a:r>
              <a:rPr lang="en-US" dirty="0" smtClean="0"/>
              <a:t>Demo</a:t>
            </a:r>
            <a:endParaRPr lang="en-US" dirty="0"/>
          </a:p>
        </p:txBody>
      </p:sp>
    </p:spTree>
    <p:extLst>
      <p:ext uri="{BB962C8B-B14F-4D97-AF65-F5344CB8AC3E}">
        <p14:creationId xmlns:p14="http://schemas.microsoft.com/office/powerpoint/2010/main" val="15654700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video">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3415977" y="0"/>
            <a:ext cx="5143500" cy="6858000"/>
          </a:xfrm>
          <a:prstGeom prst="rect">
            <a:avLst/>
          </a:prstGeom>
        </p:spPr>
      </p:pic>
    </p:spTree>
    <p:extLst>
      <p:ext uri="{BB962C8B-B14F-4D97-AF65-F5344CB8AC3E}">
        <p14:creationId xmlns:p14="http://schemas.microsoft.com/office/powerpoint/2010/main" val="42252378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dur="indefinite" nodeType="mainSeq">
                <p:childTnLst>
                  <p:par>
                    <p:cTn id="3" fill="hold">
                      <p:stCondLst>
                        <p:cond delay="indefinite"/>
                        <p:cond evt="onBegin" delay="0">
                          <p:tn val="2"/>
                        </p:cond>
                      </p:stCondLst>
                      <p:childTnLst>
                        <p:par>
                          <p:cTn id="4" fill="hold">
                            <p:stCondLst>
                              <p:cond delay="0"/>
                            </p:stCondLst>
                            <p:childTnLst>
                              <p:par>
                                <p:cTn id="5" presetID="1" presetClass="mediacall" presetSubtype="0" fill="hold" nodeType="afterEffect">
                                  <p:stCondLst>
                                    <p:cond delay="0"/>
                                  </p:stCondLst>
                                  <p:childTnLst>
                                    <p:cmd type="call" cmd="playFrom(0.0)">
                                      <p:cBhvr>
                                        <p:cTn id="6" dur="90391" fill="hold"/>
                                        <p:tgtEl>
                                          <p:spTgt spid="2"/>
                                        </p:tgtEl>
                                      </p:cBhvr>
                                    </p:cmd>
                                  </p:childTnLst>
                                </p:cTn>
                              </p:par>
                            </p:childTnLst>
                          </p:cTn>
                        </p:par>
                      </p:childTnLst>
                    </p:cTn>
                  </p:par>
                </p:childTnLst>
              </p:cTn>
              <p:prevCondLst>
                <p:cond evt="onPrev" delay="0">
                  <p:tgtEl>
                    <p:sldTgt/>
                  </p:tgtEl>
                </p:cond>
              </p:prevCondLst>
              <p:nextCondLst>
                <p:cond evt="onNext" delay="0">
                  <p:tgtEl>
                    <p:sldTgt/>
                  </p:tgtEl>
                </p:cond>
              </p:nextCondLst>
            </p:seq>
            <p:video>
              <p:cMediaNode vol="80000">
                <p:cTn id="7" fill="hold" display="0">
                  <p:stCondLst>
                    <p:cond delay="indefinite"/>
                  </p:stCondLst>
                </p:cTn>
                <p:tgtEl>
                  <p:spTgt spid="2"/>
                </p:tgtEl>
              </p:cMediaNode>
            </p:video>
            <p:seq concurrent="1" nextAc="seek">
              <p:cTn id="8" restart="whenNotActive" fill="hold" evtFilter="cancelBubble" nodeType="interactiveSeq">
                <p:stCondLst>
                  <p:cond evt="onClick" delay="0">
                    <p:tgtEl>
                      <p:spTgt spid="2"/>
                    </p:tgtEl>
                  </p:cond>
                </p:stCondLst>
                <p:endSync evt="end" delay="0">
                  <p:rtn val="all"/>
                </p:endSync>
                <p:childTnLst>
                  <p:par>
                    <p:cTn id="9" fill="hold">
                      <p:stCondLst>
                        <p:cond delay="0"/>
                      </p:stCondLst>
                      <p:childTnLst>
                        <p:par>
                          <p:cTn id="10" fill="hold">
                            <p:stCondLst>
                              <p:cond delay="0"/>
                            </p:stCondLst>
                            <p:childTnLst>
                              <p:par>
                                <p:cTn id="11" presetID="2" presetClass="mediacall" presetSubtype="0" fill="hold" nodeType="clickEffect">
                                  <p:stCondLst>
                                    <p:cond delay="0"/>
                                  </p:stCondLst>
                                  <p:childTnLst>
                                    <p:cmd type="call" cmd="togglePause">
                                      <p:cBhvr>
                                        <p:cTn id="12" dur="1" fill="hold"/>
                                        <p:tgtEl>
                                          <p:spTgt spid="2"/>
                                        </p:tgtEl>
                                      </p:cBhvr>
                                    </p:cmd>
                                  </p:childTnLst>
                                </p:cTn>
                              </p:par>
                            </p:childTnLst>
                          </p:cTn>
                        </p:par>
                      </p:childTnLst>
                    </p:cTn>
                  </p:par>
                </p:childTnLst>
              </p:cTn>
              <p:nextCondLst>
                <p:cond evt="onClick" delay="0">
                  <p:tgtEl>
                    <p:spTgt spid="2"/>
                  </p:tgtEl>
                </p:cond>
              </p:nextCondLst>
            </p:seq>
          </p:childTnLst>
        </p:cTn>
      </p:par>
    </p:tnLst>
  </p:timing>
</p:sld>
</file>

<file path=ppt/slides/slide1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pic>
        <p:nvPicPr>
          <p:cNvPr id="2" name="webportal">
            <a:hlinkClick r:id="" action="ppaction://media"/>
          </p:cNvPr>
          <p:cNvPicPr>
            <a:picLocks noChangeAspect="1"/>
          </p:cNvPicPr>
          <p:nvPr>
            <a:videoFile r:link="rId2"/>
            <p:extLst>
              <p:ext uri="{DAA4B4D4-6D71-4841-9C94-3DE7FCFB9230}">
                <p14:media xmlns:p14="http://schemas.microsoft.com/office/powerpoint/2010/main" r:embed="rId1"/>
              </p:ext>
            </p:extLst>
          </p:nvPr>
        </p:nvPicPr>
        <p:blipFill>
          <a:blip r:embed="rId4"/>
          <a:stretch>
            <a:fillRect/>
          </a:stretch>
        </p:blipFill>
        <p:spPr>
          <a:xfrm>
            <a:off x="44244" y="0"/>
            <a:ext cx="12111038" cy="6858000"/>
          </a:xfrm>
          <a:prstGeom prst="rect">
            <a:avLst/>
          </a:prstGeom>
        </p:spPr>
      </p:pic>
    </p:spTree>
    <p:extLst>
      <p:ext uri="{BB962C8B-B14F-4D97-AF65-F5344CB8AC3E}">
        <p14:creationId xmlns:p14="http://schemas.microsoft.com/office/powerpoint/2010/main" val="1298083021"/>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childTnLst>
            <p:seq concurrent="1" nextAc="seek">
              <p:cTn id="2" restart="whenNotActive" fill="hold" evtFilter="cancelBubble" nodeType="interactiveSeq">
                <p:stCondLst>
                  <p:cond evt="onClick" delay="0">
                    <p:tgtEl>
                      <p:spTgt spid="2"/>
                    </p:tgtEl>
                  </p:cond>
                </p:stCondLst>
                <p:endSync evt="end" delay="0">
                  <p:rtn val="all"/>
                </p:endSync>
                <p:childTnLst>
                  <p:par>
                    <p:cTn id="3" fill="hold">
                      <p:stCondLst>
                        <p:cond delay="0"/>
                      </p:stCondLst>
                      <p:childTnLst>
                        <p:par>
                          <p:cTn id="4" fill="hold">
                            <p:stCondLst>
                              <p:cond delay="0"/>
                            </p:stCondLst>
                            <p:childTnLst>
                              <p:par>
                                <p:cTn id="5" presetID="2" presetClass="mediacall" presetSubtype="0" fill="hold" nodeType="clickEffect">
                                  <p:stCondLst>
                                    <p:cond delay="0"/>
                                  </p:stCondLst>
                                  <p:childTnLst>
                                    <p:cmd type="call" cmd="togglePause">
                                      <p:cBhvr>
                                        <p:cTn id="6" dur="1" fill="hold"/>
                                        <p:tgtEl>
                                          <p:spTgt spid="2"/>
                                        </p:tgtEl>
                                      </p:cBhvr>
                                    </p:cmd>
                                  </p:childTnLst>
                                </p:cTn>
                              </p:par>
                            </p:childTnLst>
                          </p:cTn>
                        </p:par>
                      </p:childTnLst>
                    </p:cTn>
                  </p:par>
                </p:childTnLst>
              </p:cTn>
              <p:nextCondLst>
                <p:cond evt="onClick" delay="0">
                  <p:tgtEl>
                    <p:spTgt spid="2"/>
                  </p:tgtEl>
                </p:cond>
              </p:nextCondLst>
            </p:seq>
            <p:video>
              <p:cMediaNode vol="80000">
                <p:cTn id="7" fill="hold" display="0">
                  <p:stCondLst>
                    <p:cond delay="indefinite"/>
                  </p:stCondLst>
                </p:cTn>
                <p:tgtEl>
                  <p:spTgt spid="2"/>
                </p:tgtEl>
              </p:cMediaNode>
            </p:video>
          </p:childTnLst>
        </p:cTn>
      </p:par>
    </p:tnLst>
  </p:timing>
</p:sld>
</file>

<file path=ppt/slides/slide1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Further progress</a:t>
            </a:r>
            <a:endParaRPr lang="en-US" dirty="0"/>
          </a:p>
        </p:txBody>
      </p:sp>
      <p:sp>
        <p:nvSpPr>
          <p:cNvPr id="3" name="Text Placeholder 2"/>
          <p:cNvSpPr>
            <a:spLocks noGrp="1"/>
          </p:cNvSpPr>
          <p:nvPr>
            <p:ph type="body" idx="1"/>
          </p:nvPr>
        </p:nvSpPr>
        <p:spPr/>
        <p:txBody>
          <a:bodyPr/>
          <a:lstStyle/>
          <a:p>
            <a:r>
              <a:rPr lang="en-US" dirty="0" smtClean="0"/>
              <a:t>The future, life, the universe and everything</a:t>
            </a:r>
            <a:endParaRPr lang="en-US" dirty="0"/>
          </a:p>
        </p:txBody>
      </p:sp>
    </p:spTree>
    <p:extLst>
      <p:ext uri="{BB962C8B-B14F-4D97-AF65-F5344CB8AC3E}">
        <p14:creationId xmlns:p14="http://schemas.microsoft.com/office/powerpoint/2010/main" val="190025783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Further progress</a:t>
            </a:r>
            <a:endParaRPr lang="en-US" dirty="0"/>
          </a:p>
        </p:txBody>
      </p:sp>
      <p:sp>
        <p:nvSpPr>
          <p:cNvPr id="3" name="Content Placeholder 2"/>
          <p:cNvSpPr>
            <a:spLocks noGrp="1"/>
          </p:cNvSpPr>
          <p:nvPr>
            <p:ph idx="1"/>
          </p:nvPr>
        </p:nvSpPr>
        <p:spPr/>
        <p:txBody>
          <a:bodyPr/>
          <a:lstStyle/>
          <a:p>
            <a:r>
              <a:rPr lang="en-US" dirty="0" smtClean="0"/>
              <a:t>Upload data from App to Web Portal</a:t>
            </a:r>
          </a:p>
          <a:p>
            <a:r>
              <a:rPr lang="en-US" dirty="0" smtClean="0"/>
              <a:t>Save local scores in App</a:t>
            </a:r>
          </a:p>
          <a:p>
            <a:r>
              <a:rPr lang="en-US" dirty="0" smtClean="0"/>
              <a:t>Create a swiping navigation in the App</a:t>
            </a:r>
          </a:p>
          <a:p>
            <a:r>
              <a:rPr lang="en-US" dirty="0" smtClean="0"/>
              <a:t>Styling and layout in Co-Pilot</a:t>
            </a:r>
          </a:p>
          <a:p>
            <a:r>
              <a:rPr lang="en-US" dirty="0" smtClean="0"/>
              <a:t>Test App with simulators</a:t>
            </a:r>
          </a:p>
          <a:p>
            <a:r>
              <a:rPr lang="en-US" dirty="0" smtClean="0"/>
              <a:t>Improve notifications</a:t>
            </a:r>
          </a:p>
          <a:p>
            <a:r>
              <a:rPr lang="en-US" dirty="0" smtClean="0"/>
              <a:t>Insure consistency in activity lifecycle</a:t>
            </a:r>
            <a:endParaRPr lang="en-US" dirty="0"/>
          </a:p>
        </p:txBody>
      </p:sp>
    </p:spTree>
    <p:extLst>
      <p:ext uri="{BB962C8B-B14F-4D97-AF65-F5344CB8AC3E}">
        <p14:creationId xmlns:p14="http://schemas.microsoft.com/office/powerpoint/2010/main" val="567171869"/>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1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normAutofit fontScale="90000"/>
          </a:bodyPr>
          <a:lstStyle/>
          <a:p>
            <a:r>
              <a:rPr lang="en-US" dirty="0" smtClean="0"/>
              <a:t>Anything else the audience might find interesting</a:t>
            </a:r>
            <a:endParaRPr lang="en-US" dirty="0"/>
          </a:p>
        </p:txBody>
      </p:sp>
      <p:sp>
        <p:nvSpPr>
          <p:cNvPr id="3" name="Text Placeholder 2"/>
          <p:cNvSpPr>
            <a:spLocks noGrp="1"/>
          </p:cNvSpPr>
          <p:nvPr>
            <p:ph type="body" idx="1"/>
          </p:nvPr>
        </p:nvSpPr>
        <p:spPr/>
        <p:txBody>
          <a:bodyPr/>
          <a:lstStyle/>
          <a:p>
            <a:r>
              <a:rPr lang="mr-IN" dirty="0" smtClean="0"/>
              <a:t>…</a:t>
            </a:r>
            <a:r>
              <a:rPr lang="en-US" dirty="0" smtClean="0"/>
              <a:t>some jokes, Albert Camus and Schrodinger's Cat</a:t>
            </a:r>
            <a:endParaRPr lang="en-US" dirty="0"/>
          </a:p>
        </p:txBody>
      </p:sp>
    </p:spTree>
    <p:extLst>
      <p:ext uri="{BB962C8B-B14F-4D97-AF65-F5344CB8AC3E}">
        <p14:creationId xmlns:p14="http://schemas.microsoft.com/office/powerpoint/2010/main" val="386594156"/>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2.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Introduction to </a:t>
            </a:r>
            <a:r>
              <a:rPr lang="en-US" dirty="0"/>
              <a:t>Client &amp; </a:t>
            </a:r>
            <a:r>
              <a:rPr lang="en-US" dirty="0" smtClean="0"/>
              <a:t>Project</a:t>
            </a:r>
            <a:endParaRPr lang="en-US" dirty="0"/>
          </a:p>
        </p:txBody>
      </p:sp>
      <p:sp>
        <p:nvSpPr>
          <p:cNvPr id="3" name="Text Placeholder 2"/>
          <p:cNvSpPr>
            <a:spLocks noGrp="1"/>
          </p:cNvSpPr>
          <p:nvPr>
            <p:ph type="body" idx="1"/>
          </p:nvPr>
        </p:nvSpPr>
        <p:spPr/>
        <p:txBody>
          <a:bodyPr/>
          <a:lstStyle/>
          <a:p>
            <a:r>
              <a:rPr lang="en-US" dirty="0" smtClean="0"/>
              <a:t>Volvo Construction Equipment &amp; Volvo Co-Pilot</a:t>
            </a:r>
            <a:endParaRPr lang="en-US" dirty="0"/>
          </a:p>
        </p:txBody>
      </p:sp>
    </p:spTree>
    <p:extLst>
      <p:ext uri="{BB962C8B-B14F-4D97-AF65-F5344CB8AC3E}">
        <p14:creationId xmlns:p14="http://schemas.microsoft.com/office/powerpoint/2010/main" val="195946128"/>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3.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a:t>C</a:t>
            </a:r>
            <a:r>
              <a:rPr lang="en-US" dirty="0" smtClean="0"/>
              <a:t>lient</a:t>
            </a:r>
            <a:endParaRPr lang="en-US" dirty="0"/>
          </a:p>
        </p:txBody>
      </p:sp>
      <p:pic>
        <p:nvPicPr>
          <p:cNvPr id="4" name="Picture 4" descr="Volvo-Construction-Equipment-Logo.png"/>
          <p:cNvPicPr>
            <a:picLocks noGrp="1" noChangeAspect="1"/>
          </p:cNvPicPr>
          <p:nvPr>
            <p:ph idx="1"/>
          </p:nvPr>
        </p:nvPicPr>
        <p:blipFill>
          <a:blip r:embed="rId2"/>
          <a:stretch>
            <a:fillRect/>
          </a:stretch>
        </p:blipFill>
        <p:spPr>
          <a:xfrm>
            <a:off x="3019425" y="2667845"/>
            <a:ext cx="6153150" cy="2095500"/>
          </a:xfrm>
          <a:prstGeom prst="rect">
            <a:avLst/>
          </a:prstGeom>
          <a:noFill/>
        </p:spPr>
      </p:pic>
    </p:spTree>
    <p:extLst>
      <p:ext uri="{BB962C8B-B14F-4D97-AF65-F5344CB8AC3E}">
        <p14:creationId xmlns:p14="http://schemas.microsoft.com/office/powerpoint/2010/main" val="824092117"/>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4.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Objectives</a:t>
            </a:r>
            <a:endParaRPr lang="en-US" dirty="0"/>
          </a:p>
        </p:txBody>
      </p:sp>
      <p:sp>
        <p:nvSpPr>
          <p:cNvPr id="3" name="Content Placeholder 2"/>
          <p:cNvSpPr>
            <a:spLocks noGrp="1"/>
          </p:cNvSpPr>
          <p:nvPr>
            <p:ph idx="1"/>
          </p:nvPr>
        </p:nvSpPr>
        <p:spPr>
          <a:xfrm>
            <a:off x="1066800" y="2412836"/>
            <a:ext cx="10058400" cy="2852338"/>
          </a:xfrm>
        </p:spPr>
        <p:txBody>
          <a:bodyPr/>
          <a:lstStyle/>
          <a:p>
            <a:r>
              <a:rPr lang="en-US" dirty="0"/>
              <a:t>Implement an Android application </a:t>
            </a:r>
            <a:r>
              <a:rPr lang="en-US" dirty="0" smtClean="0"/>
              <a:t>for Volvo’s </a:t>
            </a:r>
            <a:r>
              <a:rPr lang="en-US" dirty="0" err="1" smtClean="0"/>
              <a:t>CoPilot</a:t>
            </a:r>
            <a:r>
              <a:rPr lang="en-US" dirty="0" smtClean="0"/>
              <a:t> tablet.</a:t>
            </a:r>
          </a:p>
          <a:p>
            <a:r>
              <a:rPr lang="en-US" dirty="0" smtClean="0"/>
              <a:t>Receive parameters such as speed, fuel consumption, distance, etc.</a:t>
            </a:r>
          </a:p>
          <a:p>
            <a:r>
              <a:rPr lang="en-US" dirty="0" smtClean="0"/>
              <a:t>Create a score from the input parameters. </a:t>
            </a:r>
          </a:p>
          <a:p>
            <a:r>
              <a:rPr lang="en-US" dirty="0" smtClean="0"/>
              <a:t>Present the data to the driver in an intuitive manner.</a:t>
            </a:r>
          </a:p>
          <a:p>
            <a:r>
              <a:rPr lang="en-US" dirty="0" smtClean="0"/>
              <a:t>Upload the score to an online scoreboard (Web Portal).</a:t>
            </a:r>
          </a:p>
          <a:p>
            <a:pPr marL="0" indent="0">
              <a:buNone/>
            </a:pPr>
            <a:endParaRPr lang="en-US" dirty="0"/>
          </a:p>
        </p:txBody>
      </p:sp>
    </p:spTree>
    <p:extLst>
      <p:ext uri="{BB962C8B-B14F-4D97-AF65-F5344CB8AC3E}">
        <p14:creationId xmlns:p14="http://schemas.microsoft.com/office/powerpoint/2010/main" val="1351934195"/>
      </p:ext>
    </p:extLst>
  </p:cSld>
  <p:clrMapOvr>
    <a:masterClrMapping/>
  </p:clrMapOvr>
</p:sld>
</file>

<file path=ppt/slides/slide5.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End Goal</a:t>
            </a:r>
            <a:endParaRPr lang="en-US" dirty="0"/>
          </a:p>
        </p:txBody>
      </p:sp>
      <p:sp>
        <p:nvSpPr>
          <p:cNvPr id="3" name="Content Placeholder 2"/>
          <p:cNvSpPr>
            <a:spLocks noGrp="1"/>
          </p:cNvSpPr>
          <p:nvPr>
            <p:ph idx="1"/>
          </p:nvPr>
        </p:nvSpPr>
        <p:spPr>
          <a:xfrm>
            <a:off x="1686232" y="2929030"/>
            <a:ext cx="10058400" cy="654828"/>
          </a:xfrm>
        </p:spPr>
        <p:txBody>
          <a:bodyPr/>
          <a:lstStyle/>
          <a:p>
            <a:r>
              <a:rPr lang="en-US" dirty="0" smtClean="0"/>
              <a:t>Encourage engagement with eco-driving principles.</a:t>
            </a:r>
            <a:endParaRPr lang="en-US" dirty="0"/>
          </a:p>
        </p:txBody>
      </p:sp>
      <p:pic>
        <p:nvPicPr>
          <p:cNvPr id="4" name="Picture 3"/>
          <p:cNvPicPr>
            <a:picLocks noChangeAspect="1"/>
          </p:cNvPicPr>
          <p:nvPr/>
        </p:nvPicPr>
        <p:blipFill>
          <a:blip r:embed="rId2">
            <a:extLst>
              <a:ext uri="{28A0092B-C50C-407E-A947-70E740481C1C}">
                <a14:useLocalDpi xmlns:a14="http://schemas.microsoft.com/office/drawing/2010/main" val="0"/>
              </a:ext>
            </a:extLst>
          </a:blip>
          <a:stretch>
            <a:fillRect/>
          </a:stretch>
        </p:blipFill>
        <p:spPr>
          <a:xfrm>
            <a:off x="7746180" y="2398089"/>
            <a:ext cx="3791974" cy="3791974"/>
          </a:xfrm>
          <a:prstGeom prst="rect">
            <a:avLst/>
          </a:prstGeom>
        </p:spPr>
      </p:pic>
    </p:spTree>
    <p:extLst>
      <p:ext uri="{BB962C8B-B14F-4D97-AF65-F5344CB8AC3E}">
        <p14:creationId xmlns:p14="http://schemas.microsoft.com/office/powerpoint/2010/main" val="547517015"/>
      </p:ext>
    </p:extLst>
  </p:cSld>
  <p:clrMapOvr>
    <a:masterClrMapping/>
  </p:clrMapOvr>
</p:sld>
</file>

<file path=ppt/slides/slide6.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Changes, events, reactions</a:t>
            </a:r>
            <a:endParaRPr lang="en-US" dirty="0"/>
          </a:p>
        </p:txBody>
      </p:sp>
      <p:sp>
        <p:nvSpPr>
          <p:cNvPr id="3" name="Text Placeholder 2"/>
          <p:cNvSpPr>
            <a:spLocks noGrp="1"/>
          </p:cNvSpPr>
          <p:nvPr>
            <p:ph type="body" idx="1"/>
          </p:nvPr>
        </p:nvSpPr>
        <p:spPr/>
        <p:txBody>
          <a:bodyPr/>
          <a:lstStyle/>
          <a:p>
            <a:r>
              <a:rPr lang="mr-IN" dirty="0" smtClean="0"/>
              <a:t>…</a:t>
            </a:r>
            <a:r>
              <a:rPr lang="en-US" dirty="0" smtClean="0"/>
              <a:t>requirements, surprises, feedback</a:t>
            </a:r>
            <a:endParaRPr lang="en-US" dirty="0"/>
          </a:p>
        </p:txBody>
      </p:sp>
    </p:spTree>
    <p:extLst>
      <p:ext uri="{BB962C8B-B14F-4D97-AF65-F5344CB8AC3E}">
        <p14:creationId xmlns:p14="http://schemas.microsoft.com/office/powerpoint/2010/main" val="98159132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7.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Client Reaction</a:t>
            </a:r>
            <a:endParaRPr lang="en-US" dirty="0"/>
          </a:p>
        </p:txBody>
      </p:sp>
      <p:pic>
        <p:nvPicPr>
          <p:cNvPr id="5" name="Picture 4"/>
          <p:cNvPicPr>
            <a:picLocks noChangeAspect="1"/>
          </p:cNvPicPr>
          <p:nvPr/>
        </p:nvPicPr>
        <p:blipFill>
          <a:blip r:embed="rId2"/>
          <a:stretch>
            <a:fillRect/>
          </a:stretch>
        </p:blipFill>
        <p:spPr>
          <a:xfrm>
            <a:off x="2163743" y="1815091"/>
            <a:ext cx="7864514" cy="4681711"/>
          </a:xfrm>
          <a:prstGeom prst="rect">
            <a:avLst/>
          </a:prstGeom>
        </p:spPr>
      </p:pic>
    </p:spTree>
    <p:extLst>
      <p:ext uri="{BB962C8B-B14F-4D97-AF65-F5344CB8AC3E}">
        <p14:creationId xmlns:p14="http://schemas.microsoft.com/office/powerpoint/2010/main" val="636512795"/>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8.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High-level design</a:t>
            </a:r>
            <a:endParaRPr lang="en-US" dirty="0"/>
          </a:p>
        </p:txBody>
      </p:sp>
      <p:sp>
        <p:nvSpPr>
          <p:cNvPr id="3" name="Text Placeholder 2"/>
          <p:cNvSpPr>
            <a:spLocks noGrp="1"/>
          </p:cNvSpPr>
          <p:nvPr>
            <p:ph type="body" idx="1"/>
          </p:nvPr>
        </p:nvSpPr>
        <p:spPr/>
        <p:txBody>
          <a:bodyPr/>
          <a:lstStyle/>
          <a:p>
            <a:r>
              <a:rPr lang="en-US" dirty="0" smtClean="0"/>
              <a:t>Choices &amp; Motivations</a:t>
            </a:r>
            <a:endParaRPr lang="en-US" dirty="0"/>
          </a:p>
        </p:txBody>
      </p:sp>
    </p:spTree>
    <p:extLst>
      <p:ext uri="{BB962C8B-B14F-4D97-AF65-F5344CB8AC3E}">
        <p14:creationId xmlns:p14="http://schemas.microsoft.com/office/powerpoint/2010/main" val="838537762"/>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slides/slide9.xml><?xml version="1.0" encoding="utf-8"?>
<p:sld xmlns:a="http://schemas.openxmlformats.org/drawingml/2006/main" xmlns:r="http://schemas.openxmlformats.org/officeDocument/2006/relationships" xmlns:p="http://schemas.openxmlformats.org/presentationml/2006/main">
  <p:cSld>
    <p:spTree>
      <p:nvGrpSpPr>
        <p:cNvPr id="1" name=""/>
        <p:cNvGrpSpPr/>
        <p:nvPr/>
      </p:nvGrpSpPr>
      <p:grpSpPr>
        <a:xfrm>
          <a:off x="0" y="0"/>
          <a:ext cx="0" cy="0"/>
          <a:chOff x="0" y="0"/>
          <a:chExt cx="0" cy="0"/>
        </a:xfrm>
      </p:grpSpPr>
      <p:sp>
        <p:nvSpPr>
          <p:cNvPr id="2" name="Title 1"/>
          <p:cNvSpPr>
            <a:spLocks noGrp="1"/>
          </p:cNvSpPr>
          <p:nvPr>
            <p:ph type="title"/>
          </p:nvPr>
        </p:nvSpPr>
        <p:spPr/>
        <p:txBody>
          <a:bodyPr/>
          <a:lstStyle/>
          <a:p>
            <a:r>
              <a:rPr lang="en-US" dirty="0" smtClean="0"/>
              <a:t>Overlook</a:t>
            </a:r>
            <a:endParaRPr lang="en-US" dirty="0"/>
          </a:p>
        </p:txBody>
      </p:sp>
      <p:sp>
        <p:nvSpPr>
          <p:cNvPr id="3" name="Content Placeholder 2"/>
          <p:cNvSpPr>
            <a:spLocks noGrp="1"/>
          </p:cNvSpPr>
          <p:nvPr>
            <p:ph idx="1"/>
          </p:nvPr>
        </p:nvSpPr>
        <p:spPr>
          <a:xfrm>
            <a:off x="1066800" y="2103120"/>
            <a:ext cx="10058400" cy="610583"/>
          </a:xfrm>
        </p:spPr>
        <p:txBody>
          <a:bodyPr/>
          <a:lstStyle/>
          <a:p>
            <a:r>
              <a:rPr lang="en-US" dirty="0" smtClean="0"/>
              <a:t>System is divided to two parts: Android application and web application. </a:t>
            </a:r>
            <a:endParaRPr lang="en-US" dirty="0"/>
          </a:p>
        </p:txBody>
      </p:sp>
      <p:pic>
        <p:nvPicPr>
          <p:cNvPr id="6" name="Picture 5"/>
          <p:cNvPicPr>
            <a:picLocks noChangeAspect="1"/>
          </p:cNvPicPr>
          <p:nvPr/>
        </p:nvPicPr>
        <p:blipFill>
          <a:blip r:embed="rId3">
            <a:extLst>
              <a:ext uri="{28A0092B-C50C-407E-A947-70E740481C1C}">
                <a14:useLocalDpi xmlns:a14="http://schemas.microsoft.com/office/drawing/2010/main" val="0"/>
              </a:ext>
            </a:extLst>
          </a:blip>
          <a:stretch>
            <a:fillRect/>
          </a:stretch>
        </p:blipFill>
        <p:spPr>
          <a:xfrm>
            <a:off x="373626" y="3537912"/>
            <a:ext cx="11444748" cy="2951378"/>
          </a:xfrm>
          <a:prstGeom prst="rect">
            <a:avLst/>
          </a:prstGeom>
        </p:spPr>
      </p:pic>
    </p:spTree>
    <p:extLst>
      <p:ext uri="{BB962C8B-B14F-4D97-AF65-F5344CB8AC3E}">
        <p14:creationId xmlns:p14="http://schemas.microsoft.com/office/powerpoint/2010/main" val="384667160"/>
      </p:ext>
    </p:extLst>
  </p:cSld>
  <p:clrMapOvr>
    <a:masterClrMapping/>
  </p:clrMapOvr>
  <mc:AlternateContent xmlns:mc="http://schemas.openxmlformats.org/markup-compatibility/2006" xmlns:p14="http://schemas.microsoft.com/office/powerpoint/2010/main">
    <mc:Choice Requires="p14">
      <p:transition spd="med" p14:dur="700">
        <p:fade/>
      </p:transition>
    </mc:Choice>
    <mc:Fallback xmlns="">
      <p:transition spd="med">
        <p:fade/>
      </p:transition>
    </mc:Fallback>
  </mc:AlternateContent>
  <p:timing>
    <p:tnLst>
      <p:par>
        <p:cTn id="1" dur="indefinite" restart="never" nodeType="tmRoot"/>
      </p:par>
    </p:tnLst>
  </p:timing>
</p:sld>
</file>

<file path=ppt/theme/_rels/theme1.xml.rels><?xml version="1.0" encoding="UTF-8" standalone="yes"?>
<Relationships xmlns="http://schemas.openxmlformats.org/package/2006/relationships"><Relationship Id="rId1" Type="http://schemas.openxmlformats.org/officeDocument/2006/relationships/image" Target="../media/image1.jpeg"/></Relationships>
</file>

<file path=ppt/theme/theme1.xml><?xml version="1.0" encoding="utf-8"?>
<a:theme xmlns:a="http://schemas.openxmlformats.org/drawingml/2006/main" name="Savon">
  <a:themeElements>
    <a:clrScheme name="Savon">
      <a:dk1>
        <a:sysClr val="windowText" lastClr="000000"/>
      </a:dk1>
      <a:lt1>
        <a:sysClr val="window" lastClr="FFFFFF"/>
      </a:lt1>
      <a:dk2>
        <a:srgbClr val="373545"/>
      </a:dk2>
      <a:lt2>
        <a:srgbClr val="BCD0E0"/>
      </a:lt2>
      <a:accent1>
        <a:srgbClr val="3494BA"/>
      </a:accent1>
      <a:accent2>
        <a:srgbClr val="58B6C0"/>
      </a:accent2>
      <a:accent3>
        <a:srgbClr val="75BDA7"/>
      </a:accent3>
      <a:accent4>
        <a:srgbClr val="7A8C8E"/>
      </a:accent4>
      <a:accent5>
        <a:srgbClr val="84ACB6"/>
      </a:accent5>
      <a:accent6>
        <a:srgbClr val="6793CD"/>
      </a:accent6>
      <a:hlink>
        <a:srgbClr val="6B9F25"/>
      </a:hlink>
      <a:folHlink>
        <a:srgbClr val="9F6715"/>
      </a:folHlink>
    </a:clrScheme>
    <a:fontScheme name="Savon">
      <a:maj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ahoma"/>
        <a:font script="Uigh" typeface="Microsoft Uighur"/>
        <a:font script="Geor" typeface="Sylfaen"/>
      </a:majorFont>
      <a:minorFont>
        <a:latin typeface="Century Gothic" panose="020B0502020202020204"/>
        <a:ea typeface=""/>
        <a:cs typeface=""/>
        <a:font script="Jpan" typeface="ＭＳ ゴシック"/>
        <a:font script="Hang" typeface="맑은 고딕"/>
        <a:font script="Hans" typeface="宋体"/>
        <a:font script="Hant" typeface="新細明體"/>
        <a:font script="Arab" typeface="Tahoma"/>
        <a:font script="Hebr" typeface="Gisha"/>
        <a:font script="Thai" typeface="DilleniaUPC"/>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Verdana"/>
        <a:font script="Uigh" typeface="Microsoft Uighur"/>
        <a:font script="Geor" typeface="Sylfaen"/>
      </a:minorFont>
    </a:fontScheme>
    <a:fmtScheme name="Savon">
      <a:fillStyleLst>
        <a:solidFill>
          <a:schemeClr val="phClr"/>
        </a:solidFill>
        <a:gradFill rotWithShape="1">
          <a:gsLst>
            <a:gs pos="0">
              <a:schemeClr val="phClr">
                <a:tint val="60000"/>
                <a:satMod val="105000"/>
                <a:lumMod val="105000"/>
              </a:schemeClr>
            </a:gs>
            <a:gs pos="100000">
              <a:schemeClr val="phClr">
                <a:tint val="65000"/>
                <a:satMod val="100000"/>
                <a:lumMod val="100000"/>
              </a:schemeClr>
            </a:gs>
            <a:gs pos="100000">
              <a:schemeClr val="phClr">
                <a:tint val="70000"/>
                <a:satMod val="100000"/>
                <a:lumMod val="100000"/>
              </a:schemeClr>
            </a:gs>
          </a:gsLst>
          <a:lin ang="5400000" scaled="0"/>
        </a:gradFill>
        <a:gradFill rotWithShape="1">
          <a:gsLst>
            <a:gs pos="0">
              <a:schemeClr val="phClr">
                <a:satMod val="100000"/>
                <a:lumMod val="100000"/>
              </a:schemeClr>
            </a:gs>
            <a:gs pos="50000">
              <a:schemeClr val="phClr">
                <a:shade val="99000"/>
                <a:satMod val="105000"/>
                <a:lumMod val="100000"/>
              </a:schemeClr>
            </a:gs>
            <a:gs pos="100000">
              <a:schemeClr val="phClr">
                <a:shade val="98000"/>
                <a:satMod val="105000"/>
                <a:lumMod val="100000"/>
              </a:schemeClr>
            </a:gs>
          </a:gsLst>
          <a:lin ang="5400000" scaled="0"/>
        </a:gradFill>
      </a:fillStyleLst>
      <a:lnStyleLst>
        <a:ln w="6350" cap="flat" cmpd="sng" algn="ctr">
          <a:solidFill>
            <a:schemeClr val="phClr"/>
          </a:solidFill>
          <a:prstDash val="solid"/>
        </a:ln>
        <a:ln w="12700" cap="flat" cmpd="sng" algn="ctr">
          <a:solidFill>
            <a:schemeClr val="phClr"/>
          </a:solidFill>
          <a:prstDash val="solid"/>
        </a:ln>
        <a:ln w="19050" cap="flat" cmpd="sng" algn="ctr">
          <a:solidFill>
            <a:schemeClr val="phClr"/>
          </a:solidFill>
          <a:prstDash val="solid"/>
        </a:ln>
      </a:lnStyleLst>
      <a:effectStyleLst>
        <a:effectStyle>
          <a:effectLst/>
        </a:effectStyle>
        <a:effectStyle>
          <a:effectLst>
            <a:outerShdw blurRad="38100" dist="12700" dir="5400000" algn="ctr" rotWithShape="0">
              <a:srgbClr val="000000">
                <a:alpha val="63000"/>
              </a:srgbClr>
            </a:outerShdw>
          </a:effectLst>
        </a:effectStyle>
        <a:effectStyle>
          <a:effectLst>
            <a:outerShdw blurRad="57150" dist="19050" dir="5400000" algn="ctr" rotWithShape="0">
              <a:srgbClr val="000000">
                <a:alpha val="63000"/>
              </a:srgbClr>
            </a:outerShdw>
          </a:effectLst>
          <a:scene3d>
            <a:camera prst="orthographicFront">
              <a:rot lat="0" lon="0" rev="0"/>
            </a:camera>
            <a:lightRig rig="flat" dir="tl">
              <a:rot lat="0" lon="0" rev="4200000"/>
            </a:lightRig>
          </a:scene3d>
          <a:sp3d prstMaterial="flat">
            <a:bevelT w="50800" h="63500" prst="riblet"/>
          </a:sp3d>
        </a:effectStyle>
      </a:effectStyleLst>
      <a:bgFillStyleLst>
        <a:solidFill>
          <a:schemeClr val="phClr"/>
        </a:solidFill>
        <a:gradFill rotWithShape="1">
          <a:gsLst>
            <a:gs pos="0">
              <a:schemeClr val="phClr">
                <a:tint val="80000"/>
                <a:shade val="100000"/>
                <a:satMod val="300000"/>
              </a:schemeClr>
            </a:gs>
            <a:gs pos="100000">
              <a:schemeClr val="phClr">
                <a:tint val="100000"/>
                <a:shade val="30000"/>
                <a:satMod val="200000"/>
              </a:schemeClr>
            </a:gs>
          </a:gsLst>
          <a:path path="circle">
            <a:fillToRect l="50000" t="50000" r="50000" b="50000"/>
          </a:path>
        </a:gradFill>
        <a:blipFill rotWithShape="1">
          <a:blip xmlns:r="http://schemas.openxmlformats.org/officeDocument/2006/relationships" r:embed="rId1">
            <a:duotone>
              <a:schemeClr val="phClr">
                <a:tint val="95000"/>
              </a:schemeClr>
              <a:schemeClr val="phClr">
                <a:shade val="92000"/>
                <a:satMod val="115000"/>
              </a:schemeClr>
            </a:duotone>
          </a:blip>
          <a:tile tx="0" ty="0" sx="60000" sy="60000" flip="none" algn="tl"/>
        </a:blipFill>
      </a:bgFillStyleLst>
    </a:fmtScheme>
  </a:themeElements>
  <a:objectDefaults/>
  <a:extraClrSchemeLst/>
  <a:extLst>
    <a:ext uri="{05A4C25C-085E-4340-85A3-A5531E510DB2}">
      <thm15:themeFamily xmlns:thm15="http://schemas.microsoft.com/office/thememl/2012/main" name="Savon" id="{1306E473-ED32-493B-A2D0-240A757EDD34}" vid="{913DB040-6816-4415-960D-8178C785755E}"/>
    </a:ext>
  </a:extLst>
</a:theme>
</file>

<file path=ppt/theme/theme2.xml><?xml version="1.0" encoding="utf-8"?>
<a:theme xmlns:a="http://schemas.openxmlformats.org/drawingml/2006/main" name="Office Theme">
  <a:themeElements>
    <a:clrScheme name="Office">
      <a:dk1>
        <a:sysClr val="windowText" lastClr="000000"/>
      </a:dk1>
      <a:lt1>
        <a:sysClr val="window" lastClr="FFFFFF"/>
      </a:lt1>
      <a:dk2>
        <a:srgbClr val="44546A"/>
      </a:dk2>
      <a:lt2>
        <a:srgbClr val="E7E6E6"/>
      </a:lt2>
      <a:accent1>
        <a:srgbClr val="5B9BD5"/>
      </a:accent1>
      <a:accent2>
        <a:srgbClr val="ED7D31"/>
      </a:accent2>
      <a:accent3>
        <a:srgbClr val="A5A5A5"/>
      </a:accent3>
      <a:accent4>
        <a:srgbClr val="FFC000"/>
      </a:accent4>
      <a:accent5>
        <a:srgbClr val="4472C4"/>
      </a:accent5>
      <a:accent6>
        <a:srgbClr val="70AD47"/>
      </a:accent6>
      <a:hlink>
        <a:srgbClr val="0563C1"/>
      </a:hlink>
      <a:folHlink>
        <a:srgbClr val="954F72"/>
      </a:folHlink>
    </a:clrScheme>
    <a:fontScheme name="Office">
      <a:majorFont>
        <a:latin typeface="Calibri Light" panose="020F0302020204030204"/>
        <a:ea typeface=""/>
        <a:cs typeface=""/>
        <a:font script="Jpan" typeface="Yu Gothic Light"/>
        <a:font script="Hang" typeface="맑은 고딕"/>
        <a:font script="Hans" typeface="DengXian Light"/>
        <a:font script="Hant" typeface="新細明體"/>
        <a:font script="Arab" typeface="Times New Roman"/>
        <a:font script="Hebr" typeface="Times New Roman"/>
        <a:font script="Thai" typeface="Angsana New"/>
        <a:font script="Ethi" typeface="Nyala"/>
        <a:font script="Beng" typeface="Vrinda"/>
        <a:font script="Gujr" typeface="Shruti"/>
        <a:font script="Khmr" typeface="MoolBoran"/>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Times New Roman"/>
        <a:font script="Uigh" typeface="Microsoft Uighur"/>
        <a:font script="Geor" typeface="Sylfaen"/>
      </a:majorFont>
      <a:minorFont>
        <a:latin typeface="Calibri" panose="020F0502020204030204"/>
        <a:ea typeface=""/>
        <a:cs typeface=""/>
        <a:font script="Jpan" typeface="Yu Gothic"/>
        <a:font script="Hang" typeface="맑은 고딕"/>
        <a:font script="Hans" typeface="DengXian"/>
        <a:font script="Hant" typeface="新細明體"/>
        <a:font script="Arab" typeface="Arial"/>
        <a:font script="Hebr" typeface="Arial"/>
        <a:font script="Thai" typeface="Cordia New"/>
        <a:font script="Ethi" typeface="Nyala"/>
        <a:font script="Beng" typeface="Vrinda"/>
        <a:font script="Gujr" typeface="Shruti"/>
        <a:font script="Khmr" typeface="DaunPenh"/>
        <a:font script="Knda" typeface="Tunga"/>
        <a:font script="Guru" typeface="Raavi"/>
        <a:font script="Cans" typeface="Euphemia"/>
        <a:font script="Cher" typeface="Plantagenet Cherokee"/>
        <a:font script="Yiii" typeface="Microsoft Yi Baiti"/>
        <a:font script="Tibt" typeface="Microsoft Himalaya"/>
        <a:font script="Thaa" typeface="MV Boli"/>
        <a:font script="Deva" typeface="Mangal"/>
        <a:font script="Telu" typeface="Gautami"/>
        <a:font script="Taml" typeface="Latha"/>
        <a:font script="Syrc" typeface="Estrangelo Edessa"/>
        <a:font script="Orya" typeface="Kalinga"/>
        <a:font script="Mlym" typeface="Kartika"/>
        <a:font script="Laoo" typeface="DokChampa"/>
        <a:font script="Sinh" typeface="Iskoola Pota"/>
        <a:font script="Mong" typeface="Mongolian Baiti"/>
        <a:font script="Viet" typeface="Arial"/>
        <a:font script="Uigh" typeface="Microsoft Uighur"/>
        <a:font script="Geor" typeface="Sylfaen"/>
      </a:minorFont>
    </a:fontScheme>
    <a:fmtScheme name="Office">
      <a:fillStyleLst>
        <a:solidFill>
          <a:schemeClr val="phClr"/>
        </a:solidFill>
        <a:gradFill rotWithShape="1">
          <a:gsLst>
            <a:gs pos="0">
              <a:schemeClr val="phClr">
                <a:lumMod val="110000"/>
                <a:satMod val="105000"/>
                <a:tint val="67000"/>
              </a:schemeClr>
            </a:gs>
            <a:gs pos="50000">
              <a:schemeClr val="phClr">
                <a:lumMod val="105000"/>
                <a:satMod val="103000"/>
                <a:tint val="73000"/>
              </a:schemeClr>
            </a:gs>
            <a:gs pos="100000">
              <a:schemeClr val="phClr">
                <a:lumMod val="105000"/>
                <a:satMod val="109000"/>
                <a:tint val="81000"/>
              </a:schemeClr>
            </a:gs>
          </a:gsLst>
          <a:lin ang="5400000" scaled="0"/>
        </a:gradFill>
        <a:gradFill rotWithShape="1">
          <a:gsLst>
            <a:gs pos="0">
              <a:schemeClr val="phClr">
                <a:satMod val="103000"/>
                <a:lumMod val="102000"/>
                <a:tint val="94000"/>
              </a:schemeClr>
            </a:gs>
            <a:gs pos="50000">
              <a:schemeClr val="phClr">
                <a:satMod val="110000"/>
                <a:lumMod val="100000"/>
                <a:shade val="100000"/>
              </a:schemeClr>
            </a:gs>
            <a:gs pos="100000">
              <a:schemeClr val="phClr">
                <a:lumMod val="99000"/>
                <a:satMod val="120000"/>
                <a:shade val="78000"/>
              </a:schemeClr>
            </a:gs>
          </a:gsLst>
          <a:lin ang="5400000" scaled="0"/>
        </a:gradFill>
      </a:fillStyleLst>
      <a:lnStyleLst>
        <a:ln w="6350" cap="flat" cmpd="sng" algn="ctr">
          <a:solidFill>
            <a:schemeClr val="phClr"/>
          </a:solidFill>
          <a:prstDash val="solid"/>
          <a:miter lim="800000"/>
        </a:ln>
        <a:ln w="12700" cap="flat" cmpd="sng" algn="ctr">
          <a:solidFill>
            <a:schemeClr val="phClr"/>
          </a:solidFill>
          <a:prstDash val="solid"/>
          <a:miter lim="800000"/>
        </a:ln>
        <a:ln w="19050" cap="flat" cmpd="sng" algn="ctr">
          <a:solidFill>
            <a:schemeClr val="phClr"/>
          </a:solidFill>
          <a:prstDash val="solid"/>
          <a:miter lim="800000"/>
        </a:ln>
      </a:lnStyleLst>
      <a:effectStyleLst>
        <a:effectStyle>
          <a:effectLst/>
        </a:effectStyle>
        <a:effectStyle>
          <a:effectLst/>
        </a:effectStyle>
        <a:effectStyle>
          <a:effectLst>
            <a:outerShdw blurRad="57150" dist="19050" dir="5400000" algn="ctr" rotWithShape="0">
              <a:srgbClr val="000000">
                <a:alpha val="63000"/>
              </a:srgbClr>
            </a:outerShdw>
          </a:effectLst>
        </a:effectStyle>
      </a:effectStyleLst>
      <a:bgFillStyleLst>
        <a:solidFill>
          <a:schemeClr val="phClr"/>
        </a:solidFill>
        <a:solidFill>
          <a:schemeClr val="phClr">
            <a:tint val="95000"/>
            <a:satMod val="170000"/>
          </a:schemeClr>
        </a:solidFill>
        <a:gradFill rotWithShape="1">
          <a:gsLst>
            <a:gs pos="0">
              <a:schemeClr val="phClr">
                <a:tint val="93000"/>
                <a:satMod val="150000"/>
                <a:shade val="98000"/>
                <a:lumMod val="102000"/>
              </a:schemeClr>
            </a:gs>
            <a:gs pos="50000">
              <a:schemeClr val="phClr">
                <a:tint val="98000"/>
                <a:satMod val="130000"/>
                <a:shade val="90000"/>
                <a:lumMod val="103000"/>
              </a:schemeClr>
            </a:gs>
            <a:gs pos="100000">
              <a:schemeClr val="phClr">
                <a:shade val="63000"/>
                <a:satMod val="120000"/>
              </a:schemeClr>
            </a:gs>
          </a:gsLst>
          <a:lin ang="5400000" scaled="0"/>
        </a:gradFill>
      </a:bgFillStyleLst>
    </a:fmtScheme>
  </a:themeElements>
  <a:objectDefaults/>
  <a:extraClrSchemeLst/>
  <a:extLst>
    <a:ext uri="{05A4C25C-085E-4340-85A3-A5531E510DB2}">
      <thm15:themeFamily xmlns:thm15="http://schemas.microsoft.com/office/thememl/2012/main" name="Office Theme" id="{62F939B6-93AF-4DB8-9C6B-D6C7DFDC589F}" vid="{4A3C46E8-61CC-4603-A589-7422A47A8E4A}"/>
    </a:ext>
  </a:extLst>
</a:theme>
</file>

<file path=docProps/app.xml><?xml version="1.0" encoding="utf-8"?>
<Properties xmlns="http://schemas.openxmlformats.org/officeDocument/2006/extended-properties" xmlns:vt="http://schemas.openxmlformats.org/officeDocument/2006/docPropsVTypes">
  <Template>Savon</Template>
  <TotalTime>207</TotalTime>
  <Words>601</Words>
  <Application>Microsoft Macintosh PowerPoint</Application>
  <PresentationFormat>Widescreen</PresentationFormat>
  <Paragraphs>68</Paragraphs>
  <Slides>19</Slides>
  <Notes>11</Notes>
  <HiddenSlides>0</HiddenSlides>
  <MMClips>2</MMClips>
  <ScaleCrop>false</ScaleCrop>
  <HeadingPairs>
    <vt:vector size="6" baseType="variant">
      <vt:variant>
        <vt:lpstr>Fonts Used</vt:lpstr>
      </vt:variant>
      <vt:variant>
        <vt:i4>4</vt:i4>
      </vt:variant>
      <vt:variant>
        <vt:lpstr>Theme</vt:lpstr>
      </vt:variant>
      <vt:variant>
        <vt:i4>1</vt:i4>
      </vt:variant>
      <vt:variant>
        <vt:lpstr>Slide Titles</vt:lpstr>
      </vt:variant>
      <vt:variant>
        <vt:i4>19</vt:i4>
      </vt:variant>
    </vt:vector>
  </HeadingPairs>
  <TitlesOfParts>
    <vt:vector size="24" baseType="lpstr">
      <vt:lpstr>Arial</vt:lpstr>
      <vt:lpstr>Calibri</vt:lpstr>
      <vt:lpstr>Century Gothic</vt:lpstr>
      <vt:lpstr>Mangal</vt:lpstr>
      <vt:lpstr>Savon</vt:lpstr>
      <vt:lpstr>Preliminary design and implementation</vt:lpstr>
      <vt:lpstr>Introduction to Client &amp; Project</vt:lpstr>
      <vt:lpstr>Client</vt:lpstr>
      <vt:lpstr>Objectives</vt:lpstr>
      <vt:lpstr>End Goal</vt:lpstr>
      <vt:lpstr>Changes, events, reactions</vt:lpstr>
      <vt:lpstr>Client Reaction</vt:lpstr>
      <vt:lpstr>High-level design</vt:lpstr>
      <vt:lpstr>Overlook</vt:lpstr>
      <vt:lpstr>Detailed design</vt:lpstr>
      <vt:lpstr>Android app: High-score list</vt:lpstr>
      <vt:lpstr>Android app: Game screen</vt:lpstr>
      <vt:lpstr>Web Portal: API</vt:lpstr>
      <vt:lpstr>Implementation</vt:lpstr>
      <vt:lpstr>PowerPoint Presentation</vt:lpstr>
      <vt:lpstr>PowerPoint Presentation</vt:lpstr>
      <vt:lpstr>Further progress</vt:lpstr>
      <vt:lpstr>Further progress</vt:lpstr>
      <vt:lpstr>Anything else the audience might find interesting</vt:lpstr>
    </vt:vector>
  </TitlesOfParts>
  <LinksUpToDate>false</LinksUpToDate>
  <SharedDoc>false</SharedDoc>
  <HyperlinksChanged>false</HyperlinksChanged>
  <AppVersion>15.0000</AppVersion>
</Properties>
</file>

<file path=docProps/core.xml><?xml version="1.0" encoding="utf-8"?>
<cp:coreProperties xmlns:cp="http://schemas.openxmlformats.org/package/2006/metadata/core-properties" xmlns:dc="http://purl.org/dc/elements/1.1/" xmlns:dcterms="http://purl.org/dc/terms/" xmlns:dcmitype="http://purl.org/dc/dcmitype/" xmlns:xsi="http://www.w3.org/2001/XMLSchema-instance">
  <dc:title>PowerPoint Presentation</dc:title>
  <dc:creator> </dc:creator>
  <cp:lastModifiedBy>Leslie Dahlberg</cp:lastModifiedBy>
  <cp:revision>23</cp:revision>
  <dcterms:created xsi:type="dcterms:W3CDTF">2016-01-13T19:04:32Z</dcterms:created>
  <dcterms:modified xsi:type="dcterms:W3CDTF">2016-12-07T09:30:14Z</dcterms:modified>
</cp:coreProperties>
</file>

<file path=docProps/thumbnail.jpeg>
</file>